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_rels/presentation.xml.rels" ContentType="application/vnd.openxmlformats-package.relationships+xml"/>
  <Override PartName="/ppt/media/image19.png" ContentType="image/png"/>
  <Override PartName="/ppt/media/image18.png" ContentType="image/png"/>
  <Override PartName="/ppt/media/image2.wmf" ContentType="image/x-wmf"/>
  <Override PartName="/ppt/media/image17.png" ContentType="image/png"/>
  <Override PartName="/ppt/media/image16.jpeg" ContentType="image/jpeg"/>
  <Override PartName="/ppt/media/image15.png" ContentType="image/png"/>
  <Override PartName="/ppt/media/image23.jpeg" ContentType="image/jpeg"/>
  <Override PartName="/ppt/media/image7.jpeg" ContentType="image/jpeg"/>
  <Override PartName="/ppt/media/image36.tif" ContentType="image/tiff"/>
  <Override PartName="/ppt/media/image20.png" ContentType="image/png"/>
  <Override PartName="/ppt/media/image14.jpeg" ContentType="image/jpeg"/>
  <Override PartName="/ppt/media/image21.png" ContentType="image/png"/>
  <Override PartName="/ppt/media/image6.png" ContentType="image/png"/>
  <Override PartName="/ppt/media/image24.jpeg" ContentType="image/jpeg"/>
  <Override PartName="/ppt/media/image27.jpeg" ContentType="image/jpeg"/>
  <Override PartName="/ppt/media/image30.jpeg" ContentType="image/jpeg"/>
  <Override PartName="/ppt/media/image29.jpeg" ContentType="image/jpeg"/>
  <Override PartName="/ppt/media/image13.png" ContentType="image/png"/>
  <Override PartName="/ppt/media/image34.png" ContentType="image/png"/>
  <Override PartName="/ppt/media/image26.png" ContentType="image/png"/>
  <Override PartName="/ppt/media/image22.jpeg" ContentType="image/jpeg"/>
  <Override PartName="/ppt/media/image32.png" ContentType="image/png"/>
  <Override PartName="/ppt/media/image10.png" ContentType="image/png"/>
  <Override PartName="/ppt/media/image33.png" ContentType="image/png"/>
  <Override PartName="/ppt/media/image31.jpeg" ContentType="image/jpeg"/>
  <Override PartName="/ppt/media/image3.png" ContentType="image/png"/>
  <Override PartName="/ppt/media/image35.png" ContentType="image/png"/>
  <Override PartName="/ppt/media/image9.jpeg" ContentType="image/jpeg"/>
  <Override PartName="/ppt/media/image25.jpeg" ContentType="image/jpeg"/>
  <Override PartName="/ppt/media/image8.png" ContentType="image/png"/>
  <Override PartName="/ppt/media/image1.png" ContentType="image/png"/>
  <Override PartName="/ppt/media/image11.jpeg" ContentType="image/jpeg"/>
  <Override PartName="/ppt/media/image4.png" ContentType="image/png"/>
  <Override PartName="/ppt/media/image5.jpeg" ContentType="image/jpeg"/>
  <Override PartName="/ppt/media/image12.png" ContentType="image/png"/>
  <Override PartName="/ppt/media/image28.jpeg" ContentType="image/jpeg"/>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3.xml" ContentType="application/vnd.openxmlformats-officedocument.presentationml.slideLayout+xml"/>
  <Override PartName="/ppt/slideLayouts/slideLayout43.xml" ContentType="application/vnd.openxmlformats-officedocument.presentationml.slideLayout+xml"/>
  <Override PartName="/ppt/slideLayouts/slideLayout2.xml" ContentType="application/vnd.openxmlformats-officedocument.presentationml.slideLayout+xml"/>
  <Override PartName="/ppt/slideLayouts/slideLayout42.xml" ContentType="application/vnd.openxmlformats-officedocument.presentationml.slideLayout+xml"/>
  <Override PartName="/ppt/slideLayouts/slideLayout1.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22.xml" ContentType="application/vnd.openxmlformats-officedocument.presentationml.slideLayout+xml"/>
  <Override PartName="/ppt/slideLayouts/slideLayout76.xml" ContentType="application/vnd.openxmlformats-officedocument.presentationml.slideLayout+xml"/>
  <Override PartName="/ppt/slideLayouts/slideLayout23.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6.xml" ContentType="application/vnd.openxmlformats-officedocument.presentationml.slideLayout+xml"/>
  <Override PartName="/ppt/slideLayouts/slideLayout88.xml" ContentType="application/vnd.openxmlformats-officedocument.presentationml.slideLayout+xml"/>
  <Override PartName="/ppt/slideLayouts/slideLayout96.xml" ContentType="application/vnd.openxmlformats-officedocument.presentationml.slideLayout+xml"/>
  <Override PartName="/ppt/slideLayouts/slideLayout87.xml" ContentType="application/vnd.openxmlformats-officedocument.presentationml.slideLayout+xml"/>
  <Override PartName="/ppt/slideLayouts/slideLayout95.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68.xml" ContentType="application/vnd.openxmlformats-officedocument.presentationml.slideLayout+xml"/>
  <Override PartName="/ppt/slideLayouts/slideLayout83.xml" ContentType="application/vnd.openxmlformats-officedocument.presentationml.slideLayout+xml"/>
  <Override PartName="/ppt/slideLayouts/slideLayout67.xml" ContentType="application/vnd.openxmlformats-officedocument.presentationml.slideLayout+xml"/>
  <Override PartName="/ppt/slideLayouts/slideLayout82.xml" ContentType="application/vnd.openxmlformats-officedocument.presentationml.slideLayout+xml"/>
  <Override PartName="/ppt/slideLayouts/slideLayout66.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15.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70.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16.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51.xml.rels" ContentType="application/vnd.openxmlformats-package.relationships+xml"/>
  <Override PartName="/ppt/slideLayouts/_rels/slideLayout83.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87.xml.rels" ContentType="application/vnd.openxmlformats-package.relationships+xml"/>
  <Override PartName="/ppt/slideLayouts/_rels/slideLayout72.xml.rels" ContentType="application/vnd.openxmlformats-package.relationships+xml"/>
  <Override PartName="/ppt/slideLayouts/_rels/slideLayout88.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96.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63.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89.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31.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34.xml.rels" ContentType="application/vnd.openxmlformats-package.relationships+xml"/>
  <Override PartName="/ppt/slideLayouts/_rels/slideLayout92.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47.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86.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49.xml.rels" ContentType="application/vnd.openxmlformats-package.relationships+xml"/>
  <Override PartName="/ppt/slideLayouts/_rels/slideLayout17.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3.xml.rels" ContentType="application/vnd.openxmlformats-package.relationships+xml"/>
  <Override PartName="/ppt/slideLayouts/_rels/slideLayout67.xml.rels" ContentType="application/vnd.openxmlformats-package.relationships+xml"/>
  <Override PartName="/ppt/slideLayouts/_rels/slideLayout75.xml.rels" ContentType="application/vnd.openxmlformats-package.relationships+xml"/>
  <Override PartName="/ppt/slideLayouts/_rels/slideLayout4.xml.rels" ContentType="application/vnd.openxmlformats-package.relationships+xml"/>
  <Override PartName="/ppt/slideLayouts/_rels/slideLayout68.xml.rels" ContentType="application/vnd.openxmlformats-package.relationships+xml"/>
  <Override PartName="/ppt/slideLayouts/_rels/slideLayout76.xml.rels" ContentType="application/vnd.openxmlformats-package.relationships+xml"/>
  <Override PartName="/ppt/slideLayouts/_rels/slideLayout71.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78.xml.rels" ContentType="application/vnd.openxmlformats-package.relationships+xml"/>
  <Override PartName="/ppt/slideLayouts/_rels/slideLayout23.xml.rels" ContentType="application/vnd.openxmlformats-package.relationships+xml"/>
  <Override PartName="/ppt/slideLayouts/_rels/slideLayout81.xml.rels" ContentType="application/vnd.openxmlformats-package.relationships+xml"/>
  <Override PartName="/ppt/slideLayouts/slideLayout50.xml" ContentType="application/vnd.openxmlformats-officedocument.presentationml.slideLayout+xml"/>
  <Override PartName="/ppt/slideLayouts/slideLayout91.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6.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8.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diagrams/data10.xml" ContentType="application/vnd.openxmlformats-officedocument.drawingml.diagramData+xml"/>
  <Override PartName="/ppt/diagrams/data4.xml" ContentType="application/vnd.openxmlformats-officedocument.drawingml.diagramData+xml"/>
  <Override PartName="/ppt/diagrams/colors9.xml" ContentType="application/vnd.openxmlformats-officedocument.drawingml.diagramColors+xml"/>
  <Override PartName="/ppt/diagrams/layout9.xml" ContentType="application/vnd.openxmlformats-officedocument.drawingml.diagramLayout+xml"/>
  <Override PartName="/ppt/diagrams/colors5.xml" ContentType="application/vnd.openxmlformats-officedocument.drawingml.diagramColors+xml"/>
  <Override PartName="/ppt/diagrams/data9.xml" ContentType="application/vnd.openxmlformats-officedocument.drawingml.diagramData+xml"/>
  <Override PartName="/ppt/diagrams/drawing8.xml" ContentType="application/vnd.ms-office.drawingml.diagramDrawing+xml"/>
  <Override PartName="/ppt/diagrams/layout4.xml" ContentType="application/vnd.openxmlformats-officedocument.drawingml.diagramLayout+xml"/>
  <Override PartName="/ppt/diagrams/colors8.xml" ContentType="application/vnd.openxmlformats-officedocument.drawingml.diagramColors+xml"/>
  <Override PartName="/ppt/diagrams/layout8.xml" ContentType="application/vnd.openxmlformats-officedocument.drawingml.diagramLayout+xml"/>
  <Override PartName="/ppt/diagrams/colors4.xml" ContentType="application/vnd.openxmlformats-officedocument.drawingml.diagramColors+xml"/>
  <Override PartName="/ppt/diagrams/data8.xml" ContentType="application/vnd.openxmlformats-officedocument.drawingml.diagramData+xml"/>
  <Override PartName="/ppt/diagrams/drawing7.xml" ContentType="application/vnd.ms-office.drawingml.diagramDrawing+xml"/>
  <Override PartName="/ppt/diagrams/layout3.xml" ContentType="application/vnd.openxmlformats-officedocument.drawingml.diagramLayout+xml"/>
  <Override PartName="/ppt/diagrams/colors7.xml" ContentType="application/vnd.openxmlformats-officedocument.drawingml.diagramColors+xml"/>
  <Override PartName="/ppt/diagrams/layout7.xml" ContentType="application/vnd.openxmlformats-officedocument.drawingml.diagramLayout+xml"/>
  <Override PartName="/ppt/diagrams/colors3.xml" ContentType="application/vnd.openxmlformats-officedocument.drawingml.diagramColors+xml"/>
  <Override PartName="/ppt/diagrams/data1.xml" ContentType="application/vnd.openxmlformats-officedocument.drawingml.diagramData+xml"/>
  <Override PartName="/ppt/diagrams/quickStyle11.xml" ContentType="application/vnd.openxmlformats-officedocument.drawingml.diagramStyle+xml"/>
  <Override PartName="/ppt/diagrams/drawing3.xml" ContentType="application/vnd.ms-office.drawingml.diagramDrawing+xml"/>
  <Override PartName="/ppt/diagrams/colors11.xml" ContentType="application/vnd.openxmlformats-officedocument.drawingml.diagramColors+xml"/>
  <Override PartName="/ppt/diagrams/quickStyle8.xml" ContentType="application/vnd.openxmlformats-officedocument.drawingml.diagramStyle+xml"/>
  <Override PartName="/ppt/diagrams/drawing12.xml" ContentType="application/vnd.ms-office.drawingml.diagramDrawing+xml"/>
  <Override PartName="/ppt/diagrams/layout13.xml" ContentType="application/vnd.openxmlformats-officedocument.drawingml.diagramLayout+xml"/>
  <Override PartName="/ppt/diagrams/quickStyle4.xml" ContentType="application/vnd.openxmlformats-officedocument.drawingml.diagramStyle+xml"/>
  <Override PartName="/ppt/diagrams/quickStyle13.xml" ContentType="application/vnd.openxmlformats-officedocument.drawingml.diagramStyle+xml"/>
  <Override PartName="/ppt/diagrams/colors13.xml" ContentType="application/vnd.openxmlformats-officedocument.drawingml.diagramColors+xml"/>
  <Override PartName="/ppt/diagrams/layout12.xml" ContentType="application/vnd.openxmlformats-officedocument.drawingml.diagramLayout+xml"/>
  <Override PartName="/ppt/diagrams/quickStyle3.xml" ContentType="application/vnd.openxmlformats-officedocument.drawingml.diagramStyle+xml"/>
  <Override PartName="/ppt/diagrams/quickStyle12.xml" ContentType="application/vnd.openxmlformats-officedocument.drawingml.diagramStyle+xml"/>
  <Override PartName="/ppt/diagrams/drawing11.xml" ContentType="application/vnd.ms-office.drawingml.diagramDrawing+xml"/>
  <Override PartName="/ppt/diagrams/colors12.xml" ContentType="application/vnd.openxmlformats-officedocument.drawingml.diagramColors+xml"/>
  <Override PartName="/ppt/diagrams/quickStyle9.xml" ContentType="application/vnd.openxmlformats-officedocument.drawingml.diagramStyle+xml"/>
  <Override PartName="/ppt/diagrams/drawing4.xml" ContentType="application/vnd.ms-office.drawingml.diagramDrawing+xml"/>
  <Override PartName="/ppt/diagrams/drawing13.xml" ContentType="application/vnd.ms-office.drawingml.diagramDrawing+xml"/>
  <Override PartName="/ppt/diagrams/data5.xml" ContentType="application/vnd.openxmlformats-officedocument.drawingml.diagramData+xml"/>
  <Override PartName="/ppt/diagrams/data11.xml" ContentType="application/vnd.openxmlformats-officedocument.drawingml.diagramData+xml"/>
  <Override PartName="/ppt/diagrams/drawing10.xml" ContentType="application/vnd.ms-office.drawingml.diagramDrawing+xml"/>
  <Override PartName="/ppt/diagrams/quickStyle10.xml" ContentType="application/vnd.openxmlformats-officedocument.drawingml.diagramStyle+xml"/>
  <Override PartName="/ppt/diagrams/data3.xml" ContentType="application/vnd.openxmlformats-officedocument.drawingml.diagramData+xml"/>
  <Override PartName="/ppt/diagrams/layout5.xml" ContentType="application/vnd.openxmlformats-officedocument.drawingml.diagramLayout+xml"/>
  <Override PartName="/ppt/diagrams/drawing9.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diagrams/quickStyle6.xml" ContentType="application/vnd.openxmlformats-officedocument.drawingml.diagramStyle+xml"/>
  <Override PartName="/ppt/diagrams/data2.xml" ContentType="application/vnd.openxmlformats-officedocument.drawingml.diagramData+xml"/>
  <Override PartName="/ppt/diagrams/drawing2.xml" ContentType="application/vnd.ms-office.drawingml.diagramDrawing+xml"/>
  <Override PartName="/ppt/diagrams/colors10.xml" ContentType="application/vnd.openxmlformats-officedocument.drawingml.diagramColors+xml"/>
  <Override PartName="/ppt/diagrams/quickStyle7.xml" ContentType="application/vnd.openxmlformats-officedocument.drawingml.diagramStyle+xml"/>
  <Override PartName="/ppt/diagrams/layout11.xml" ContentType="application/vnd.openxmlformats-officedocument.drawingml.diagramLayout+xml"/>
  <Override PartName="/ppt/diagrams/quickStyle2.xml" ContentType="application/vnd.openxmlformats-officedocument.drawingml.diagramStyle+xml"/>
  <Override PartName="/ppt/diagrams/data7.xml" ContentType="application/vnd.openxmlformats-officedocument.drawingml.diagramData+xml"/>
  <Override PartName="/ppt/diagrams/data13.xml" ContentType="application/vnd.openxmlformats-officedocument.drawingml.diagramData+xml"/>
  <Override PartName="/ppt/diagrams/quickStyle5.xml" ContentType="application/vnd.openxmlformats-officedocument.drawingml.diagramStyle+xml"/>
  <Override PartName="/ppt/diagrams/layout1.xml" ContentType="application/vnd.openxmlformats-officedocument.drawingml.diagramLayout+xml"/>
  <Override PartName="/ppt/diagrams/drawing5.xml" ContentType="application/vnd.ms-office.drawingml.diagramDrawing+xml"/>
  <Override PartName="/ppt/diagrams/layout10.xml" ContentType="application/vnd.openxmlformats-officedocument.drawingml.diagramLayout+xml"/>
  <Override PartName="/ppt/diagrams/quickStyle1.xml" ContentType="application/vnd.openxmlformats-officedocument.drawingml.diagramStyle+xml"/>
  <Override PartName="/ppt/diagrams/data6.xml" ContentType="application/vnd.openxmlformats-officedocument.drawingml.diagramData+xml"/>
  <Override PartName="/ppt/diagrams/data12.xml" ContentType="application/vnd.openxmlformats-officedocument.drawingml.diagramData+xml"/>
  <Override PartName="/ppt/diagrams/colors2.xml" ContentType="application/vnd.openxmlformats-officedocument.drawingml.diagramColors+xml"/>
  <Override PartName="/ppt/diagrams/layout6.xml" ContentType="application/vnd.openxmlformats-officedocument.drawingml.diagramLayout+xml"/>
  <Override PartName="/ppt/diagrams/colors6.xml" ContentType="application/vnd.openxmlformats-officedocument.drawingml.diagramColors+xml"/>
  <Override PartName="/ppt/diagrams/drawing6.xml" ContentType="application/vnd.ms-office.drawingml.diagramDrawing+xml"/>
  <Override PartName="/ppt/diagrams/layout2.xml" ContentType="application/vnd.openxmlformats-officedocument.drawingml.diagramLayout+xml"/>
  <Override PartName="/ppt/notesSlides/_rels/notesSlide45.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60.xml.rels" ContentType="application/vnd.openxmlformats-package.relationships+xml"/>
  <Override PartName="/ppt/notesSlides/_rels/notesSlide12.xml.rels" ContentType="application/vnd.openxmlformats-package.relationships+xml"/>
  <Override PartName="/ppt/notesSlides/_rels/notesSlide34.xml.rels" ContentType="application/vnd.openxmlformats-package.relationships+xml"/>
  <Override PartName="/ppt/notesSlides/_rels/notesSlide19.xml.rels" ContentType="application/vnd.openxmlformats-package.relationships+xml"/>
  <Override PartName="/ppt/notesSlides/_rels/notesSlide54.xml.rels" ContentType="application/vnd.openxmlformats-package.relationships+xml"/>
  <Override PartName="/ppt/notesSlides/_rels/notesSlide50.xml.rels" ContentType="application/vnd.openxmlformats-package.relationships+xml"/>
  <Override PartName="/ppt/notesSlides/_rels/notesSlide26.xml.rels" ContentType="application/vnd.openxmlformats-package.relationships+xml"/>
  <Override PartName="/ppt/notesSlides/_rels/notesSlide43.xml.rels" ContentType="application/vnd.openxmlformats-package.relationships+xml"/>
  <Override PartName="/ppt/notesSlides/_rels/notesSlide58.xml.rels" ContentType="application/vnd.openxmlformats-package.relationships+xml"/>
  <Override PartName="/ppt/notesSlides/_rels/notesSlide51.xml.rels" ContentType="application/vnd.openxmlformats-package.relationships+xml"/>
  <Override PartName="/ppt/notesSlides/_rels/notesSlide40.xml.rels" ContentType="application/vnd.openxmlformats-package.relationships+xml"/>
  <Override PartName="/ppt/notesSlides/_rels/notesSlide27.xml.rels" ContentType="application/vnd.openxmlformats-package.relationships+xml"/>
  <Override PartName="/ppt/notesSlides/_rels/notesSlide38.xml.rels" ContentType="application/vnd.openxmlformats-package.relationships+xml"/>
  <Override PartName="/ppt/notesSlides/_rels/notesSlide53.xml.rels" ContentType="application/vnd.openxmlformats-package.relationships+xml"/>
  <Override PartName="/ppt/notesSlides/_rels/notesSlide47.xml.rels" ContentType="application/vnd.openxmlformats-package.relationships+xml"/>
  <Override PartName="/ppt/notesSlides/_rels/notesSlide23.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24.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20.xml.rels" ContentType="application/vnd.openxmlformats-package.relationships+xml"/>
  <Override PartName="/ppt/notesSlides/_rels/notesSlide52.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6.xml.rels" ContentType="application/vnd.openxmlformats-package.relationships+xml"/>
  <Override PartName="/ppt/notesSlides/_rels/notesSlide14.xml.rels" ContentType="application/vnd.openxmlformats-package.relationships+xml"/>
  <Override PartName="/ppt/notesSlides/_rels/notesSlide21.xml.rels" ContentType="application/vnd.openxmlformats-package.relationships+xml"/>
  <Override PartName="/ppt/notesSlides/_rels/notesSlide5.xml.rels" ContentType="application/vnd.openxmlformats-package.relationships+xml"/>
  <Override PartName="/ppt/notesSlides/_rels/notesSlide41.xml.rels" ContentType="application/vnd.openxmlformats-package.relationships+xml"/>
  <Override PartName="/ppt/notesSlides/_rels/notesSlide48.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49.xml.rels" ContentType="application/vnd.openxmlformats-package.relationships+xml"/>
  <Override PartName="/ppt/notesSlides/_rels/notesSlide13.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3.xml.rels" ContentType="application/vnd.openxmlformats-package.relationships+xml"/>
  <Override PartName="/ppt/notesSlides/_rels/notesSlide35.xml.rels" ContentType="application/vnd.openxmlformats-package.relationships+xml"/>
  <Override PartName="/ppt/notesSlides/notesSlide53.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7.xml" ContentType="application/vnd.openxmlformats-officedocument.presentationml.notesSlide+xml"/>
  <Override PartName="/ppt/notesSlides/notesSlide30.xml" ContentType="application/vnd.openxmlformats-officedocument.presentationml.notesSlide+xml"/>
  <Override PartName="/ppt/notesSlides/notesSlide23.xml" ContentType="application/vnd.openxmlformats-officedocument.presentationml.notesSlide+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60.xml" ContentType="application/vnd.openxmlformats-officedocument.presentationml.notesSlide+xml"/>
  <Override PartName="/ppt/notesSlides/notesSlide24.xml" ContentType="application/vnd.openxmlformats-officedocument.presentationml.notesSlide+xml"/>
  <Override PartName="/ppt/notesSlides/notesSlide58.xml" ContentType="application/vnd.openxmlformats-officedocument.presentationml.notesSlide+xml"/>
  <Override PartName="/ppt/notesSlides/notesSlide20.xml" ContentType="application/vnd.openxmlformats-officedocument.presentationml.notesSlide+xml"/>
  <Override PartName="/ppt/notesSlides/notesSlide54.xml" ContentType="application/vnd.openxmlformats-officedocument.presentationml.notes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48.xml" ContentType="application/vnd.openxmlformats-officedocument.presentationml.notesSlide+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49.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5.xml" ContentType="application/vnd.openxmlformats-officedocument.presentationml.notes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54.xml" ContentType="application/vnd.openxmlformats-officedocument.presentationml.slide+xml"/>
  <Override PartName="/ppt/slides/slide20.xml" ContentType="application/vnd.openxmlformats-officedocument.presentationml.slide+xml"/>
  <Override PartName="/ppt/slides/slide60.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0.xml" ContentType="application/vnd.openxmlformats-officedocument.presentationml.slide+xml"/>
  <Override PartName="/ppt/slides/slide15.xml" ContentType="application/vnd.openxmlformats-officedocument.presentationml.slide+xml"/>
  <Override PartName="/ppt/slides/slide68.xml" ContentType="application/vnd.openxmlformats-officedocument.presentationml.slide+xml"/>
  <Override PartName="/ppt/slides/slide49.xml" ContentType="application/vnd.openxmlformats-officedocument.presentationml.slide+xml"/>
  <Override PartName="/ppt/slides/slide64.xml" ContentType="application/vnd.openxmlformats-officedocument.presentationml.slide+xml"/>
  <Override PartName="/ppt/slides/slide11.xml" ContentType="application/vnd.openxmlformats-officedocument.presentationml.slide+xml"/>
  <Override PartName="/ppt/slides/slide71.xml" ContentType="application/vnd.openxmlformats-officedocument.presentationml.slide+xml"/>
  <Override PartName="/ppt/slides/slide16.xml" ContentType="application/vnd.openxmlformats-officedocument.presentationml.slide+xml"/>
  <Override PartName="/ppt/slides/slide65.xml" ContentType="application/vnd.openxmlformats-officedocument.presentationml.slide+xml"/>
  <Override PartName="/ppt/slides/slide12.xml" ContentType="application/vnd.openxmlformats-officedocument.presentationml.slide+xml"/>
  <Override PartName="/ppt/slides/slide72.xml" ContentType="application/vnd.openxmlformats-officedocument.presentationml.slide+xml"/>
  <Override PartName="/ppt/slides/slide17.xml" ContentType="application/vnd.openxmlformats-officedocument.presentationml.slide+xml"/>
  <Override PartName="/ppt/slides/slide66.xml" ContentType="application/vnd.openxmlformats-officedocument.presentationml.slide+xml"/>
  <Override PartName="/ppt/slides/slide13.xml" ContentType="application/vnd.openxmlformats-officedocument.presentationml.slide+xml"/>
  <Override PartName="/ppt/slides/slide59.xml" ContentType="application/vnd.openxmlformats-officedocument.presentationml.slide+xml"/>
  <Override PartName="/ppt/slides/slide74.xml" ContentType="application/vnd.openxmlformats-officedocument.presentationml.slide+xml"/>
  <Override PartName="/ppt/slides/slide58.xml" ContentType="application/vnd.openxmlformats-officedocument.presentationml.slide+xml"/>
  <Override PartName="/ppt/slides/slide73.xml" ContentType="application/vnd.openxmlformats-officedocument.presentationml.slide+xml"/>
  <Override PartName="/ppt/slides/slide18.xml" ContentType="application/vnd.openxmlformats-officedocument.presentationml.slide+xml"/>
  <Override PartName="/ppt/slides/slide67.xml" ContentType="application/vnd.openxmlformats-officedocument.presentationml.slide+xml"/>
  <Override PartName="/ppt/slides/slide14.xml" ContentType="application/vnd.openxmlformats-officedocument.presentationml.slide+xml"/>
  <Override PartName="/ppt/slides/slide48.xml" ContentType="application/vnd.openxmlformats-officedocument.presentationml.slide+xml"/>
  <Override PartName="/ppt/slides/slide6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_rels/slide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63.xml.rels" ContentType="application/vnd.openxmlformats-package.relationships+xml"/>
  <Override PartName="/ppt/slides/_rels/slide8.xml.rels" ContentType="application/vnd.openxmlformats-package.relationships+xml"/>
  <Override PartName="/ppt/slides/_rels/slide64.xml.rels" ContentType="application/vnd.openxmlformats-package.relationships+xml"/>
  <Override PartName="/ppt/slides/_rels/slide48.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73.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74.xml.rels" ContentType="application/vnd.openxmlformats-package.relationships+xml"/>
  <Override PartName="/ppt/slides/_rels/slide6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19.xml.rels" ContentType="application/vnd.openxmlformats-package.relationships+xml"/>
  <Override PartName="/ppt/slides/_rels/slide67.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60.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36.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8.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59.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18.xml.rels" ContentType="application/vnd.openxmlformats-package.relationships+xml"/>
  <Override PartName="/ppt/slides/_rels/slide66.xml.rels" ContentType="application/vnd.openxmlformats-package.relationships+xml"/>
  <Override PartName="/ppt/slides/_rels/slide49.xml.rels" ContentType="application/vnd.openxmlformats-package.relationships+xml"/>
  <Override PartName="/ppt/slides/_rels/slide11.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slide5.xml" ContentType="application/vnd.openxmlformats-officedocument.presentationml.slide+xml"/>
  <Override PartName="/ppt/slides/slide53.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C25D7-3831-7045-8EE1-7C4840A0125D}"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09238CEA-242A-1043-8120-AF0F7C01D52B}">
      <dgm:prSet phldrT="[Text]" custT="1"/>
      <dgm:spPr>
        <a:ln>
          <a:solidFill>
            <a:schemeClr val="accent6"/>
          </a:solidFill>
        </a:ln>
      </dgm:spPr>
      <dgm:t>
        <a:bodyPr/>
        <a:lstStyle/>
        <a:p>
          <a:r>
            <a:rPr lang="en-US" sz="1400" dirty="0">
              <a:solidFill>
                <a:schemeClr val="accent6"/>
              </a:solidFill>
              <a:latin typeface="Arial" charset="0"/>
              <a:ea typeface="Arial" charset="0"/>
              <a:cs typeface="Arial" charset="0"/>
            </a:rPr>
            <a:t>Root</a:t>
          </a:r>
        </a:p>
      </dgm:t>
    </dgm:pt>
    <dgm:pt modelId="{69180E38-B9A1-D54A-8B8F-6A15B7AFD417}" type="parTrans" cxnId="{24B0685A-A3FB-2640-A88C-7601812C6311}">
      <dgm:prSet/>
      <dgm:spPr/>
      <dgm:t>
        <a:bodyPr/>
        <a:lstStyle/>
        <a:p>
          <a:endParaRPr lang="en-US" sz="1400"/>
        </a:p>
      </dgm:t>
    </dgm:pt>
    <dgm:pt modelId="{009E1010-0FE1-5D49-B2A0-44E19DD8D3ED}" type="sibTrans" cxnId="{24B0685A-A3FB-2640-A88C-7601812C6311}">
      <dgm:prSet/>
      <dgm:spPr/>
      <dgm:t>
        <a:bodyPr/>
        <a:lstStyle/>
        <a:p>
          <a:endParaRPr lang="en-US" sz="1400"/>
        </a:p>
      </dgm:t>
    </dgm:pt>
    <dgm:pt modelId="{EAB6CEDA-52E7-124C-B0C0-ADAB9F24CA3D}">
      <dgm:prSet phldrT="[Text]" custT="1"/>
      <dgm:spPr>
        <a:ln>
          <a:solidFill>
            <a:schemeClr val="accent6"/>
          </a:solidFill>
        </a:ln>
      </dgm:spPr>
      <dgm:t>
        <a:bodyPr/>
        <a:lstStyle/>
        <a:p>
          <a:r>
            <a:rPr lang="en-US" sz="1400" dirty="0">
              <a:solidFill>
                <a:schemeClr val="accent6"/>
              </a:solidFill>
              <a:latin typeface="Arial" charset="0"/>
              <a:ea typeface="Arial" charset="0"/>
              <a:cs typeface="Arial" charset="0"/>
            </a:rPr>
            <a:t>Top Level</a:t>
          </a:r>
        </a:p>
        <a:p>
          <a:r>
            <a:rPr lang="en-US" sz="1400" dirty="0" err="1">
              <a:latin typeface="Arial" charset="0"/>
              <a:ea typeface="Arial" charset="0"/>
              <a:cs typeface="Arial" charset="0"/>
            </a:rPr>
            <a:t>uk</a:t>
          </a:r>
          <a:endParaRPr lang="en-US" sz="1400" dirty="0">
            <a:latin typeface="Arial" charset="0"/>
            <a:ea typeface="Arial" charset="0"/>
            <a:cs typeface="Arial" charset="0"/>
          </a:endParaRPr>
        </a:p>
      </dgm:t>
    </dgm:pt>
    <dgm:pt modelId="{62A624AE-3104-7B47-B27C-05A7B99A8E18}" type="parTrans" cxnId="{F7B411A3-A0B8-B64C-A953-DBCA0A526C9B}">
      <dgm:prSet/>
      <dgm:spPr>
        <a:solidFill>
          <a:schemeClr val="accent6"/>
        </a:solidFill>
        <a:ln>
          <a:solidFill>
            <a:schemeClr val="accent6"/>
          </a:solidFill>
        </a:ln>
      </dgm:spPr>
      <dgm:t>
        <a:bodyPr/>
        <a:lstStyle/>
        <a:p>
          <a:endParaRPr lang="en-US" sz="1400"/>
        </a:p>
      </dgm:t>
    </dgm:pt>
    <dgm:pt modelId="{054B4641-E4F2-0743-8E02-D8DB5AE03652}" type="sibTrans" cxnId="{F7B411A3-A0B8-B64C-A953-DBCA0A526C9B}">
      <dgm:prSet/>
      <dgm:spPr/>
      <dgm:t>
        <a:bodyPr/>
        <a:lstStyle/>
        <a:p>
          <a:endParaRPr lang="en-US" sz="1400"/>
        </a:p>
      </dgm:t>
    </dgm:pt>
    <dgm:pt modelId="{0D8BBBAC-58A9-B647-A2FA-D1F0C0AC0397}">
      <dgm:prSet phldrT="[Text]" custT="1"/>
      <dgm:spPr>
        <a:ln>
          <a:solidFill>
            <a:schemeClr val="accent6"/>
          </a:solidFill>
        </a:ln>
      </dgm:spPr>
      <dgm:t>
        <a:bodyPr/>
        <a:lstStyle/>
        <a:p>
          <a:r>
            <a:rPr lang="en-US" sz="1400" dirty="0">
              <a:solidFill>
                <a:schemeClr val="accent6"/>
              </a:solidFill>
              <a:latin typeface="Arial" charset="0"/>
              <a:ea typeface="Arial" charset="0"/>
              <a:cs typeface="Arial" charset="0"/>
            </a:rPr>
            <a:t>2</a:t>
          </a:r>
          <a:r>
            <a:rPr lang="en-US" sz="1400" baseline="30000" dirty="0">
              <a:solidFill>
                <a:schemeClr val="accent6"/>
              </a:solidFill>
              <a:latin typeface="Arial" charset="0"/>
              <a:ea typeface="Arial" charset="0"/>
              <a:cs typeface="Arial" charset="0"/>
            </a:rPr>
            <a:t>nd</a:t>
          </a:r>
          <a:r>
            <a:rPr lang="en-US" sz="1400" dirty="0">
              <a:solidFill>
                <a:schemeClr val="accent6"/>
              </a:solidFill>
              <a:latin typeface="Arial" charset="0"/>
              <a:ea typeface="Arial" charset="0"/>
              <a:cs typeface="Arial" charset="0"/>
            </a:rPr>
            <a:t> Level</a:t>
          </a:r>
        </a:p>
        <a:p>
          <a:r>
            <a:rPr lang="en-US" sz="1400" dirty="0" err="1">
              <a:latin typeface="Arial" charset="0"/>
              <a:ea typeface="Arial" charset="0"/>
              <a:cs typeface="Arial" charset="0"/>
            </a:rPr>
            <a:t>co</a:t>
          </a:r>
          <a:endParaRPr lang="en-US" sz="1400" dirty="0">
            <a:latin typeface="Arial" charset="0"/>
            <a:ea typeface="Arial" charset="0"/>
            <a:cs typeface="Arial" charset="0"/>
          </a:endParaRPr>
        </a:p>
      </dgm:t>
    </dgm:pt>
    <dgm:pt modelId="{0BCE1805-C54D-F94C-808E-CA055D99B44F}" type="parTrans" cxnId="{97958AD0-8B78-AD4D-919B-421DFC67ED0B}">
      <dgm:prSet/>
      <dgm:spPr>
        <a:solidFill>
          <a:schemeClr val="accent6"/>
        </a:solidFill>
        <a:ln>
          <a:solidFill>
            <a:schemeClr val="accent6"/>
          </a:solidFill>
        </a:ln>
      </dgm:spPr>
      <dgm:t>
        <a:bodyPr/>
        <a:lstStyle/>
        <a:p>
          <a:endParaRPr lang="en-US" sz="1400"/>
        </a:p>
      </dgm:t>
    </dgm:pt>
    <dgm:pt modelId="{67546946-B9CC-494B-ACEC-E74E97CB02A2}" type="sibTrans" cxnId="{97958AD0-8B78-AD4D-919B-421DFC67ED0B}">
      <dgm:prSet/>
      <dgm:spPr/>
      <dgm:t>
        <a:bodyPr/>
        <a:lstStyle/>
        <a:p>
          <a:endParaRPr lang="en-US" sz="1400"/>
        </a:p>
      </dgm:t>
    </dgm:pt>
    <dgm:pt modelId="{969F0301-1392-0B49-8B94-19449A15C13C}">
      <dgm:prSet phldrT="[Text]" custT="1"/>
      <dgm:spPr>
        <a:ln>
          <a:solidFill>
            <a:schemeClr val="accent6"/>
          </a:solidFill>
        </a:ln>
      </dgm:spPr>
      <dgm:t>
        <a:bodyPr/>
        <a:lstStyle/>
        <a:p>
          <a:r>
            <a:rPr lang="en-US" sz="1400" dirty="0">
              <a:solidFill>
                <a:schemeClr val="accent6"/>
              </a:solidFill>
              <a:latin typeface="Arial" charset="0"/>
              <a:ea typeface="Arial" charset="0"/>
              <a:cs typeface="Arial" charset="0"/>
            </a:rPr>
            <a:t>Top Level</a:t>
          </a:r>
        </a:p>
        <a:p>
          <a:r>
            <a:rPr lang="en-US" sz="1400" dirty="0" err="1">
              <a:latin typeface="Arial" charset="0"/>
              <a:ea typeface="Arial" charset="0"/>
              <a:cs typeface="Arial" charset="0"/>
            </a:rPr>
            <a:t>edu</a:t>
          </a:r>
          <a:endParaRPr lang="en-US" sz="1400" dirty="0">
            <a:latin typeface="Arial" charset="0"/>
            <a:ea typeface="Arial" charset="0"/>
            <a:cs typeface="Arial" charset="0"/>
          </a:endParaRPr>
        </a:p>
      </dgm:t>
    </dgm:pt>
    <dgm:pt modelId="{F366E1FF-C198-5F45-981F-BB8BD975D2EA}" type="parTrans" cxnId="{280E4D6D-5ED9-9444-8929-BBC1E5FDD8B6}">
      <dgm:prSet/>
      <dgm:spPr>
        <a:solidFill>
          <a:schemeClr val="accent6"/>
        </a:solidFill>
        <a:ln>
          <a:solidFill>
            <a:schemeClr val="accent6"/>
          </a:solidFill>
        </a:ln>
      </dgm:spPr>
      <dgm:t>
        <a:bodyPr/>
        <a:lstStyle/>
        <a:p>
          <a:endParaRPr lang="en-US" sz="1400"/>
        </a:p>
      </dgm:t>
    </dgm:pt>
    <dgm:pt modelId="{1E006D77-3533-F647-AE6A-05647CD58748}" type="sibTrans" cxnId="{280E4D6D-5ED9-9444-8929-BBC1E5FDD8B6}">
      <dgm:prSet/>
      <dgm:spPr/>
      <dgm:t>
        <a:bodyPr/>
        <a:lstStyle/>
        <a:p>
          <a:endParaRPr lang="en-US" sz="1400"/>
        </a:p>
      </dgm:t>
    </dgm:pt>
    <dgm:pt modelId="{BD1782E2-C28E-BE42-931D-19546F0A8674}">
      <dgm:prSet custT="1"/>
      <dgm:spPr>
        <a:ln>
          <a:solidFill>
            <a:schemeClr val="accent6"/>
          </a:solidFill>
        </a:ln>
      </dgm:spPr>
      <dgm:t>
        <a:bodyPr/>
        <a:lstStyle/>
        <a:p>
          <a:r>
            <a:rPr lang="en-US" sz="1400" dirty="0">
              <a:solidFill>
                <a:schemeClr val="accent6"/>
              </a:solidFill>
              <a:latin typeface="Arial" charset="0"/>
              <a:ea typeface="Arial" charset="0"/>
              <a:cs typeface="Arial" charset="0"/>
            </a:rPr>
            <a:t>2</a:t>
          </a:r>
          <a:r>
            <a:rPr lang="en-US" sz="1400" baseline="30000" dirty="0">
              <a:solidFill>
                <a:schemeClr val="accent6"/>
              </a:solidFill>
              <a:latin typeface="Arial" charset="0"/>
              <a:ea typeface="Arial" charset="0"/>
              <a:cs typeface="Arial" charset="0"/>
            </a:rPr>
            <a:t>nd</a:t>
          </a:r>
          <a:r>
            <a:rPr lang="en-US" sz="1400" dirty="0">
              <a:solidFill>
                <a:schemeClr val="accent6"/>
              </a:solidFill>
              <a:latin typeface="Arial" charset="0"/>
              <a:ea typeface="Arial" charset="0"/>
              <a:cs typeface="Arial" charset="0"/>
            </a:rPr>
            <a:t> Level</a:t>
          </a:r>
        </a:p>
        <a:p>
          <a:r>
            <a:rPr lang="en-US" sz="1400" dirty="0">
              <a:latin typeface="Arial" charset="0"/>
              <a:ea typeface="Arial" charset="0"/>
              <a:cs typeface="Arial" charset="0"/>
            </a:rPr>
            <a:t>cmu</a:t>
          </a:r>
        </a:p>
      </dgm:t>
    </dgm:pt>
    <dgm:pt modelId="{8FE164B1-01CE-AE42-9963-B39E2DF67163}" type="parTrans" cxnId="{A72A9839-D792-894F-9E61-A1FAFB9353DF}">
      <dgm:prSet/>
      <dgm:spPr>
        <a:solidFill>
          <a:schemeClr val="accent6"/>
        </a:solidFill>
        <a:ln>
          <a:solidFill>
            <a:schemeClr val="accent6"/>
          </a:solidFill>
        </a:ln>
      </dgm:spPr>
      <dgm:t>
        <a:bodyPr/>
        <a:lstStyle/>
        <a:p>
          <a:endParaRPr lang="en-US" sz="1400"/>
        </a:p>
      </dgm:t>
    </dgm:pt>
    <dgm:pt modelId="{9C4EFF87-5C64-7849-9C19-ED1BB1446DE8}" type="sibTrans" cxnId="{A72A9839-D792-894F-9E61-A1FAFB9353DF}">
      <dgm:prSet/>
      <dgm:spPr/>
      <dgm:t>
        <a:bodyPr/>
        <a:lstStyle/>
        <a:p>
          <a:endParaRPr lang="en-US" sz="1400"/>
        </a:p>
      </dgm:t>
    </dgm:pt>
    <dgm:pt modelId="{7A9D7717-7162-1A4C-8722-7F0953F7C592}">
      <dgm:prSet custT="1"/>
      <dgm:spPr>
        <a:ln>
          <a:solidFill>
            <a:schemeClr val="accent6"/>
          </a:solidFill>
        </a:ln>
      </dgm:spPr>
      <dgm:t>
        <a:bodyPr/>
        <a:lstStyle/>
        <a:p>
          <a:r>
            <a:rPr lang="en-US" sz="1400" dirty="0">
              <a:solidFill>
                <a:schemeClr val="accent6"/>
              </a:solidFill>
              <a:latin typeface="Arial" charset="0"/>
              <a:ea typeface="Arial" charset="0"/>
              <a:cs typeface="Arial" charset="0"/>
            </a:rPr>
            <a:t>3</a:t>
          </a:r>
          <a:r>
            <a:rPr lang="en-US" sz="1400" baseline="30000" dirty="0">
              <a:solidFill>
                <a:schemeClr val="accent6"/>
              </a:solidFill>
              <a:latin typeface="Arial" charset="0"/>
              <a:ea typeface="Arial" charset="0"/>
              <a:cs typeface="Arial" charset="0"/>
            </a:rPr>
            <a:t>rd</a:t>
          </a:r>
          <a:r>
            <a:rPr lang="en-US" sz="1400" dirty="0">
              <a:solidFill>
                <a:schemeClr val="accent6"/>
              </a:solidFill>
              <a:latin typeface="Arial" charset="0"/>
              <a:ea typeface="Arial" charset="0"/>
              <a:cs typeface="Arial" charset="0"/>
            </a:rPr>
            <a:t> Level</a:t>
          </a:r>
        </a:p>
        <a:p>
          <a:r>
            <a:rPr lang="en-US" sz="1400" dirty="0">
              <a:latin typeface="Arial" charset="0"/>
              <a:ea typeface="Arial" charset="0"/>
              <a:cs typeface="Arial" charset="0"/>
            </a:rPr>
            <a:t>bbc</a:t>
          </a:r>
        </a:p>
      </dgm:t>
    </dgm:pt>
    <dgm:pt modelId="{E2969382-CE15-0348-AA28-6F82C46825A3}" type="parTrans" cxnId="{E9A6CD18-C670-054D-8C66-4C381A2923E2}">
      <dgm:prSet/>
      <dgm:spPr>
        <a:solidFill>
          <a:schemeClr val="accent6"/>
        </a:solidFill>
        <a:ln>
          <a:solidFill>
            <a:schemeClr val="accent6"/>
          </a:solidFill>
        </a:ln>
      </dgm:spPr>
      <dgm:t>
        <a:bodyPr/>
        <a:lstStyle/>
        <a:p>
          <a:endParaRPr lang="en-US" sz="1400"/>
        </a:p>
      </dgm:t>
    </dgm:pt>
    <dgm:pt modelId="{B0E83214-FDB1-8444-BE4F-AE35D0992D57}" type="sibTrans" cxnId="{E9A6CD18-C670-054D-8C66-4C381A2923E2}">
      <dgm:prSet/>
      <dgm:spPr/>
      <dgm:t>
        <a:bodyPr/>
        <a:lstStyle/>
        <a:p>
          <a:endParaRPr lang="en-US" sz="1400"/>
        </a:p>
      </dgm:t>
    </dgm:pt>
    <dgm:pt modelId="{37F2D229-475E-6D43-B9DE-26FD7C6E88A9}">
      <dgm:prSet custT="1"/>
      <dgm:spPr>
        <a:ln>
          <a:solidFill>
            <a:schemeClr val="accent6"/>
          </a:solidFill>
        </a:ln>
      </dgm:spPr>
      <dgm:t>
        <a:bodyPr/>
        <a:lstStyle/>
        <a:p>
          <a:r>
            <a:rPr lang="en-US" sz="1400" dirty="0">
              <a:solidFill>
                <a:schemeClr val="accent6"/>
              </a:solidFill>
              <a:latin typeface="Arial" charset="0"/>
              <a:ea typeface="Arial" charset="0"/>
              <a:cs typeface="Arial" charset="0"/>
            </a:rPr>
            <a:t>Top Level</a:t>
          </a:r>
        </a:p>
        <a:p>
          <a:r>
            <a:rPr lang="en-US" sz="1400" dirty="0">
              <a:latin typeface="Arial" charset="0"/>
              <a:ea typeface="Arial" charset="0"/>
              <a:cs typeface="Arial" charset="0"/>
            </a:rPr>
            <a:t>org</a:t>
          </a:r>
        </a:p>
      </dgm:t>
    </dgm:pt>
    <dgm:pt modelId="{19078AE3-59A2-FF49-9D54-843E3ED748D5}" type="parTrans" cxnId="{5B79485D-7B07-2441-8CD9-A94B414957CE}">
      <dgm:prSet/>
      <dgm:spPr/>
      <dgm:t>
        <a:bodyPr/>
        <a:lstStyle/>
        <a:p>
          <a:endParaRPr lang="en-US" sz="1400"/>
        </a:p>
      </dgm:t>
    </dgm:pt>
    <dgm:pt modelId="{DF40B806-850A-9C46-BA34-0FC9DD924494}" type="sibTrans" cxnId="{5B79485D-7B07-2441-8CD9-A94B414957CE}">
      <dgm:prSet/>
      <dgm:spPr/>
      <dgm:t>
        <a:bodyPr/>
        <a:lstStyle/>
        <a:p>
          <a:endParaRPr lang="en-US" sz="1400"/>
        </a:p>
      </dgm:t>
    </dgm:pt>
    <dgm:pt modelId="{B2799EB2-2C79-8749-8AC6-2A850FBEBC5A}">
      <dgm:prSet custT="1"/>
      <dgm:spPr/>
      <dgm:t>
        <a:bodyPr/>
        <a:lstStyle/>
        <a:p>
          <a:r>
            <a:rPr lang="en-US" sz="1400" dirty="0">
              <a:solidFill>
                <a:schemeClr val="accent6"/>
              </a:solidFill>
              <a:latin typeface="Arial" charset="0"/>
              <a:ea typeface="Arial" charset="0"/>
              <a:cs typeface="Arial" charset="0"/>
            </a:rPr>
            <a:t>2</a:t>
          </a:r>
          <a:r>
            <a:rPr lang="en-US" sz="1400" baseline="30000" dirty="0">
              <a:solidFill>
                <a:schemeClr val="accent6"/>
              </a:solidFill>
              <a:latin typeface="Arial" charset="0"/>
              <a:ea typeface="Arial" charset="0"/>
              <a:cs typeface="Arial" charset="0"/>
            </a:rPr>
            <a:t>nd</a:t>
          </a:r>
          <a:r>
            <a:rPr lang="en-US" sz="1400" dirty="0">
              <a:solidFill>
                <a:schemeClr val="accent6"/>
              </a:solidFill>
              <a:latin typeface="Arial" charset="0"/>
              <a:ea typeface="Arial" charset="0"/>
              <a:cs typeface="Arial" charset="0"/>
            </a:rPr>
            <a:t> Level</a:t>
          </a:r>
        </a:p>
        <a:p>
          <a:r>
            <a:rPr lang="en-US" sz="1400" dirty="0" err="1">
              <a:latin typeface="Arial" charset="0"/>
              <a:ea typeface="Arial" charset="0"/>
              <a:cs typeface="Arial" charset="0"/>
            </a:rPr>
            <a:t>example</a:t>
          </a:r>
          <a:endParaRPr lang="en-US" sz="1400" dirty="0">
            <a:latin typeface="Arial" charset="0"/>
            <a:ea typeface="Arial" charset="0"/>
            <a:cs typeface="Arial" charset="0"/>
          </a:endParaRPr>
        </a:p>
      </dgm:t>
    </dgm:pt>
    <dgm:pt modelId="{12F98CFD-1AD4-CA4E-9FB3-577C55A7F29E}" type="parTrans" cxnId="{71AA0B7F-3B3F-6742-AF5F-A71582350ED6}">
      <dgm:prSet/>
      <dgm:spPr>
        <a:ln>
          <a:solidFill>
            <a:schemeClr val="accent6"/>
          </a:solidFill>
        </a:ln>
      </dgm:spPr>
      <dgm:t>
        <a:bodyPr/>
        <a:lstStyle/>
        <a:p>
          <a:endParaRPr lang="en-US" sz="1400"/>
        </a:p>
      </dgm:t>
    </dgm:pt>
    <dgm:pt modelId="{5A2ED448-327B-1D4D-ADF8-5F3B7B836A62}" type="sibTrans" cxnId="{71AA0B7F-3B3F-6742-AF5F-A71582350ED6}">
      <dgm:prSet/>
      <dgm:spPr/>
      <dgm:t>
        <a:bodyPr/>
        <a:lstStyle/>
        <a:p>
          <a:endParaRPr lang="en-US" sz="1400"/>
        </a:p>
      </dgm:t>
    </dgm:pt>
    <dgm:pt modelId="{10C360C2-7DB8-0E4E-A146-DBFD4FEF5F9D}">
      <dgm:prSet custT="1"/>
      <dgm:spPr/>
      <dgm:t>
        <a:bodyPr/>
        <a:lstStyle/>
        <a:p>
          <a:r>
            <a:rPr lang="en-US" sz="1400" dirty="0">
              <a:solidFill>
                <a:schemeClr val="accent6"/>
              </a:solidFill>
              <a:latin typeface="Arial" charset="0"/>
              <a:ea typeface="Arial" charset="0"/>
              <a:cs typeface="Arial" charset="0"/>
            </a:rPr>
            <a:t>2</a:t>
          </a:r>
          <a:r>
            <a:rPr lang="en-US" sz="1400" baseline="30000" dirty="0">
              <a:solidFill>
                <a:schemeClr val="accent6"/>
              </a:solidFill>
              <a:latin typeface="Arial" charset="0"/>
              <a:ea typeface="Arial" charset="0"/>
              <a:cs typeface="Arial" charset="0"/>
            </a:rPr>
            <a:t>nd</a:t>
          </a:r>
          <a:r>
            <a:rPr lang="en-US" sz="1400" dirty="0">
              <a:solidFill>
                <a:schemeClr val="accent6"/>
              </a:solidFill>
              <a:latin typeface="Arial" charset="0"/>
              <a:ea typeface="Arial" charset="0"/>
              <a:cs typeface="Arial" charset="0"/>
            </a:rPr>
            <a:t> Level</a:t>
          </a:r>
        </a:p>
        <a:p>
          <a:r>
            <a:rPr lang="en-US" sz="1400" dirty="0" err="1">
              <a:latin typeface="Arial" charset="0"/>
              <a:ea typeface="Arial" charset="0"/>
              <a:cs typeface="Arial" charset="0"/>
            </a:rPr>
            <a:t>icann</a:t>
          </a:r>
          <a:endParaRPr lang="en-US" sz="1400" dirty="0">
            <a:latin typeface="Arial" charset="0"/>
            <a:ea typeface="Arial" charset="0"/>
            <a:cs typeface="Arial" charset="0"/>
          </a:endParaRPr>
        </a:p>
      </dgm:t>
    </dgm:pt>
    <dgm:pt modelId="{ED807930-BB18-0642-B840-D38387F0DDC1}" type="parTrans" cxnId="{1DFAFF5B-8CD1-664C-AB82-7FCDDE194B6B}">
      <dgm:prSet/>
      <dgm:spPr>
        <a:ln>
          <a:solidFill>
            <a:schemeClr val="accent6"/>
          </a:solidFill>
        </a:ln>
      </dgm:spPr>
      <dgm:t>
        <a:bodyPr/>
        <a:lstStyle/>
        <a:p>
          <a:endParaRPr lang="en-US" sz="1400"/>
        </a:p>
      </dgm:t>
    </dgm:pt>
    <dgm:pt modelId="{F6F95B48-F7F8-3747-96C2-D166B320E963}" type="sibTrans" cxnId="{1DFAFF5B-8CD1-664C-AB82-7FCDDE194B6B}">
      <dgm:prSet/>
      <dgm:spPr/>
      <dgm:t>
        <a:bodyPr/>
        <a:lstStyle/>
        <a:p>
          <a:endParaRPr lang="en-US" sz="1400"/>
        </a:p>
      </dgm:t>
    </dgm:pt>
    <dgm:pt modelId="{519CB54C-C470-EC4F-9525-B217FDE7F1BC}">
      <dgm:prSet custT="1"/>
      <dgm:spPr/>
      <dgm:t>
        <a:bodyPr/>
        <a:lstStyle/>
        <a:p>
          <a:r>
            <a:rPr lang="en-US" sz="1400" dirty="0">
              <a:solidFill>
                <a:schemeClr val="accent6"/>
              </a:solidFill>
              <a:latin typeface="Arial" charset="0"/>
              <a:ea typeface="Arial" charset="0"/>
              <a:cs typeface="Arial" charset="0"/>
            </a:rPr>
            <a:t>3</a:t>
          </a:r>
          <a:r>
            <a:rPr lang="en-US" sz="1400" baseline="30000" dirty="0">
              <a:solidFill>
                <a:schemeClr val="accent6"/>
              </a:solidFill>
              <a:latin typeface="Arial" charset="0"/>
              <a:ea typeface="Arial" charset="0"/>
              <a:cs typeface="Arial" charset="0"/>
            </a:rPr>
            <a:t>rd</a:t>
          </a:r>
          <a:r>
            <a:rPr lang="en-US" sz="1400" dirty="0">
              <a:solidFill>
                <a:schemeClr val="accent6"/>
              </a:solidFill>
              <a:latin typeface="Arial" charset="0"/>
              <a:ea typeface="Arial" charset="0"/>
              <a:cs typeface="Arial" charset="0"/>
            </a:rPr>
            <a:t> Level</a:t>
          </a:r>
        </a:p>
        <a:p>
          <a:r>
            <a:rPr lang="en-US" sz="1400" dirty="0">
              <a:latin typeface="Arial" charset="0"/>
              <a:ea typeface="Arial" charset="0"/>
              <a:cs typeface="Arial" charset="0"/>
            </a:rPr>
            <a:t>www</a:t>
          </a:r>
        </a:p>
      </dgm:t>
    </dgm:pt>
    <dgm:pt modelId="{A011987A-607A-294F-B318-A59215A73E94}" type="parTrans" cxnId="{FA004E38-3B67-0347-90BD-B7EDBECDA3A5}">
      <dgm:prSet/>
      <dgm:spPr/>
      <dgm:t>
        <a:bodyPr/>
        <a:lstStyle/>
        <a:p>
          <a:endParaRPr lang="en-US" sz="1400"/>
        </a:p>
      </dgm:t>
    </dgm:pt>
    <dgm:pt modelId="{0080E034-919E-494C-8CE9-E48476F254DC}" type="sibTrans" cxnId="{FA004E38-3B67-0347-90BD-B7EDBECDA3A5}">
      <dgm:prSet/>
      <dgm:spPr/>
      <dgm:t>
        <a:bodyPr/>
        <a:lstStyle/>
        <a:p>
          <a:endParaRPr lang="en-US" sz="1400"/>
        </a:p>
      </dgm:t>
    </dgm:pt>
    <dgm:pt modelId="{9FC14086-8A6B-8646-A35C-304777A90FF8}" type="pres">
      <dgm:prSet presAssocID="{274C25D7-3831-7045-8EE1-7C4840A0125D}" presName="hierChild1" presStyleCnt="0">
        <dgm:presLayoutVars>
          <dgm:chPref val="1"/>
          <dgm:dir/>
          <dgm:animOne val="branch"/>
          <dgm:animLvl val="lvl"/>
          <dgm:resizeHandles/>
        </dgm:presLayoutVars>
      </dgm:prSet>
      <dgm:spPr/>
    </dgm:pt>
    <dgm:pt modelId="{FA62F912-0689-B64F-9B96-DDFFD988F6A0}" type="pres">
      <dgm:prSet presAssocID="{09238CEA-242A-1043-8120-AF0F7C01D52B}" presName="hierRoot1" presStyleCnt="0"/>
      <dgm:spPr/>
    </dgm:pt>
    <dgm:pt modelId="{D550434B-8A96-094C-AA39-CA06DFFD8131}" type="pres">
      <dgm:prSet presAssocID="{09238CEA-242A-1043-8120-AF0F7C01D52B}" presName="composite" presStyleCnt="0"/>
      <dgm:spPr/>
    </dgm:pt>
    <dgm:pt modelId="{3783AEDD-5F56-8147-843A-B851B001BB25}" type="pres">
      <dgm:prSet presAssocID="{09238CEA-242A-1043-8120-AF0F7C01D52B}" presName="background" presStyleLbl="node0" presStyleIdx="0" presStyleCnt="1"/>
      <dgm:spPr>
        <a:solidFill>
          <a:schemeClr val="accent6"/>
        </a:solidFill>
      </dgm:spPr>
    </dgm:pt>
    <dgm:pt modelId="{263E40C5-E614-6344-AA52-C3A25C8399C9}" type="pres">
      <dgm:prSet presAssocID="{09238CEA-242A-1043-8120-AF0F7C01D52B}" presName="text" presStyleLbl="fgAcc0" presStyleIdx="0" presStyleCnt="1">
        <dgm:presLayoutVars>
          <dgm:chPref val="3"/>
        </dgm:presLayoutVars>
      </dgm:prSet>
      <dgm:spPr/>
    </dgm:pt>
    <dgm:pt modelId="{5F64BDDC-4A64-E443-A03F-FC738B7A3FDB}" type="pres">
      <dgm:prSet presAssocID="{09238CEA-242A-1043-8120-AF0F7C01D52B}" presName="hierChild2" presStyleCnt="0"/>
      <dgm:spPr/>
    </dgm:pt>
    <dgm:pt modelId="{EAD0A895-865A-274D-99DD-816D1F894FC1}" type="pres">
      <dgm:prSet presAssocID="{62A624AE-3104-7B47-B27C-05A7B99A8E18}" presName="Name10" presStyleLbl="parChTrans1D2" presStyleIdx="0" presStyleCnt="3"/>
      <dgm:spPr/>
    </dgm:pt>
    <dgm:pt modelId="{BAE58913-3106-AC4A-B032-D1F9723319CE}" type="pres">
      <dgm:prSet presAssocID="{EAB6CEDA-52E7-124C-B0C0-ADAB9F24CA3D}" presName="hierRoot2" presStyleCnt="0"/>
      <dgm:spPr/>
    </dgm:pt>
    <dgm:pt modelId="{84997796-C03F-4C4E-AAF5-373929F7233B}" type="pres">
      <dgm:prSet presAssocID="{EAB6CEDA-52E7-124C-B0C0-ADAB9F24CA3D}" presName="composite2" presStyleCnt="0"/>
      <dgm:spPr/>
    </dgm:pt>
    <dgm:pt modelId="{CE8D0DA1-34B0-A245-8388-19A530645807}" type="pres">
      <dgm:prSet presAssocID="{EAB6CEDA-52E7-124C-B0C0-ADAB9F24CA3D}" presName="background2" presStyleLbl="node2" presStyleIdx="0" presStyleCnt="3"/>
      <dgm:spPr>
        <a:solidFill>
          <a:schemeClr val="accent6">
            <a:alpha val="90000"/>
          </a:schemeClr>
        </a:solidFill>
      </dgm:spPr>
    </dgm:pt>
    <dgm:pt modelId="{6BB37F5B-45F9-EB48-9B59-9C6A9D3A1B72}" type="pres">
      <dgm:prSet presAssocID="{EAB6CEDA-52E7-124C-B0C0-ADAB9F24CA3D}" presName="text2" presStyleLbl="fgAcc2" presStyleIdx="0" presStyleCnt="3">
        <dgm:presLayoutVars>
          <dgm:chPref val="3"/>
        </dgm:presLayoutVars>
      </dgm:prSet>
      <dgm:spPr/>
    </dgm:pt>
    <dgm:pt modelId="{3654D71E-FEA2-8840-8B31-8ABB8E68E2A1}" type="pres">
      <dgm:prSet presAssocID="{EAB6CEDA-52E7-124C-B0C0-ADAB9F24CA3D}" presName="hierChild3" presStyleCnt="0"/>
      <dgm:spPr/>
    </dgm:pt>
    <dgm:pt modelId="{10EB17B5-F731-134A-8FA0-7F3FD66B98B4}" type="pres">
      <dgm:prSet presAssocID="{0BCE1805-C54D-F94C-808E-CA055D99B44F}" presName="Name17" presStyleLbl="parChTrans1D3" presStyleIdx="0" presStyleCnt="4"/>
      <dgm:spPr/>
    </dgm:pt>
    <dgm:pt modelId="{7DF94235-D953-D64B-A92C-55874DE7F915}" type="pres">
      <dgm:prSet presAssocID="{0D8BBBAC-58A9-B647-A2FA-D1F0C0AC0397}" presName="hierRoot3" presStyleCnt="0"/>
      <dgm:spPr/>
    </dgm:pt>
    <dgm:pt modelId="{818EE26A-8CE2-7246-B7A0-69EF8FB57DF7}" type="pres">
      <dgm:prSet presAssocID="{0D8BBBAC-58A9-B647-A2FA-D1F0C0AC0397}" presName="composite3" presStyleCnt="0"/>
      <dgm:spPr/>
    </dgm:pt>
    <dgm:pt modelId="{8E5AD739-1390-2C41-8CD7-BBE705C4834A}" type="pres">
      <dgm:prSet presAssocID="{0D8BBBAC-58A9-B647-A2FA-D1F0C0AC0397}" presName="background3" presStyleLbl="node3" presStyleIdx="0" presStyleCnt="4"/>
      <dgm:spPr>
        <a:solidFill>
          <a:schemeClr val="accent6">
            <a:alpha val="90000"/>
          </a:schemeClr>
        </a:solidFill>
      </dgm:spPr>
    </dgm:pt>
    <dgm:pt modelId="{69870CDF-89A2-404A-977E-986BB536814E}" type="pres">
      <dgm:prSet presAssocID="{0D8BBBAC-58A9-B647-A2FA-D1F0C0AC0397}" presName="text3" presStyleLbl="fgAcc3" presStyleIdx="0" presStyleCnt="4" custScaleX="111766">
        <dgm:presLayoutVars>
          <dgm:chPref val="3"/>
        </dgm:presLayoutVars>
      </dgm:prSet>
      <dgm:spPr/>
    </dgm:pt>
    <dgm:pt modelId="{5F8BB699-D6DA-2843-A894-DAEBCE3F3F17}" type="pres">
      <dgm:prSet presAssocID="{0D8BBBAC-58A9-B647-A2FA-D1F0C0AC0397}" presName="hierChild4" presStyleCnt="0"/>
      <dgm:spPr/>
    </dgm:pt>
    <dgm:pt modelId="{17455D9D-91CD-3749-8B0C-05D6D7401748}" type="pres">
      <dgm:prSet presAssocID="{E2969382-CE15-0348-AA28-6F82C46825A3}" presName="Name23" presStyleLbl="parChTrans1D4" presStyleIdx="0" presStyleCnt="2"/>
      <dgm:spPr/>
    </dgm:pt>
    <dgm:pt modelId="{168D4F9A-8149-DE4C-9648-A674308017E3}" type="pres">
      <dgm:prSet presAssocID="{7A9D7717-7162-1A4C-8722-7F0953F7C592}" presName="hierRoot4" presStyleCnt="0"/>
      <dgm:spPr/>
    </dgm:pt>
    <dgm:pt modelId="{C33C094D-94D0-BB4E-9A33-953D3CD5C6F8}" type="pres">
      <dgm:prSet presAssocID="{7A9D7717-7162-1A4C-8722-7F0953F7C592}" presName="composite4" presStyleCnt="0"/>
      <dgm:spPr/>
    </dgm:pt>
    <dgm:pt modelId="{7C670FA3-5659-1348-8538-3511A3FB4D47}" type="pres">
      <dgm:prSet presAssocID="{7A9D7717-7162-1A4C-8722-7F0953F7C592}" presName="background4" presStyleLbl="node4" presStyleIdx="0" presStyleCnt="2"/>
      <dgm:spPr>
        <a:solidFill>
          <a:schemeClr val="accent6">
            <a:alpha val="90000"/>
          </a:schemeClr>
        </a:solidFill>
      </dgm:spPr>
    </dgm:pt>
    <dgm:pt modelId="{17846B3C-D6DE-CF4A-9FA2-4DDE5DA77F0C}" type="pres">
      <dgm:prSet presAssocID="{7A9D7717-7162-1A4C-8722-7F0953F7C592}" presName="text4" presStyleLbl="fgAcc4" presStyleIdx="0" presStyleCnt="2" custScaleX="113544">
        <dgm:presLayoutVars>
          <dgm:chPref val="3"/>
        </dgm:presLayoutVars>
      </dgm:prSet>
      <dgm:spPr/>
    </dgm:pt>
    <dgm:pt modelId="{3C3E671D-1548-B04A-A898-94101244FCC7}" type="pres">
      <dgm:prSet presAssocID="{7A9D7717-7162-1A4C-8722-7F0953F7C592}" presName="hierChild5" presStyleCnt="0"/>
      <dgm:spPr/>
    </dgm:pt>
    <dgm:pt modelId="{70894C14-A4F4-F04D-B225-C6FB9C1578EC}" type="pres">
      <dgm:prSet presAssocID="{19078AE3-59A2-FF49-9D54-843E3ED748D5}" presName="Name10" presStyleLbl="parChTrans1D2" presStyleIdx="1" presStyleCnt="3"/>
      <dgm:spPr/>
    </dgm:pt>
    <dgm:pt modelId="{E59E4E9A-6C18-1149-9A25-50BEE2D71278}" type="pres">
      <dgm:prSet presAssocID="{37F2D229-475E-6D43-B9DE-26FD7C6E88A9}" presName="hierRoot2" presStyleCnt="0"/>
      <dgm:spPr/>
    </dgm:pt>
    <dgm:pt modelId="{FBD716EF-EC91-AB4F-BD7A-6714C1DFE318}" type="pres">
      <dgm:prSet presAssocID="{37F2D229-475E-6D43-B9DE-26FD7C6E88A9}" presName="composite2" presStyleCnt="0"/>
      <dgm:spPr/>
    </dgm:pt>
    <dgm:pt modelId="{68A80EDE-FC8F-424B-AF83-57A0818534D4}" type="pres">
      <dgm:prSet presAssocID="{37F2D229-475E-6D43-B9DE-26FD7C6E88A9}" presName="background2" presStyleLbl="node2" presStyleIdx="1" presStyleCnt="3"/>
      <dgm:spPr>
        <a:solidFill>
          <a:schemeClr val="accent6"/>
        </a:solidFill>
      </dgm:spPr>
    </dgm:pt>
    <dgm:pt modelId="{D2DA6952-7170-6E45-915A-50959B3183DE}" type="pres">
      <dgm:prSet presAssocID="{37F2D229-475E-6D43-B9DE-26FD7C6E88A9}" presName="text2" presStyleLbl="fgAcc2" presStyleIdx="1" presStyleCnt="3">
        <dgm:presLayoutVars>
          <dgm:chPref val="3"/>
        </dgm:presLayoutVars>
      </dgm:prSet>
      <dgm:spPr/>
    </dgm:pt>
    <dgm:pt modelId="{4B84FC9D-B636-1D42-823E-F5B360C0F23B}" type="pres">
      <dgm:prSet presAssocID="{37F2D229-475E-6D43-B9DE-26FD7C6E88A9}" presName="hierChild3" presStyleCnt="0"/>
      <dgm:spPr/>
    </dgm:pt>
    <dgm:pt modelId="{08BEA26A-DAA5-2C4E-B866-3A920165B921}" type="pres">
      <dgm:prSet presAssocID="{12F98CFD-1AD4-CA4E-9FB3-577C55A7F29E}" presName="Name17" presStyleLbl="parChTrans1D3" presStyleIdx="1" presStyleCnt="4"/>
      <dgm:spPr/>
    </dgm:pt>
    <dgm:pt modelId="{5C8C36BD-BF0B-814C-9136-CBA1A82AE8EF}" type="pres">
      <dgm:prSet presAssocID="{B2799EB2-2C79-8749-8AC6-2A850FBEBC5A}" presName="hierRoot3" presStyleCnt="0"/>
      <dgm:spPr/>
    </dgm:pt>
    <dgm:pt modelId="{FB11F36C-7C1C-394F-82F6-17AF6FE99FAA}" type="pres">
      <dgm:prSet presAssocID="{B2799EB2-2C79-8749-8AC6-2A850FBEBC5A}" presName="composite3" presStyleCnt="0"/>
      <dgm:spPr/>
    </dgm:pt>
    <dgm:pt modelId="{FB068548-6E84-B74F-AB60-7E78A66D8782}" type="pres">
      <dgm:prSet presAssocID="{B2799EB2-2C79-8749-8AC6-2A850FBEBC5A}" presName="background3" presStyleLbl="node3" presStyleIdx="1" presStyleCnt="4"/>
      <dgm:spPr>
        <a:solidFill>
          <a:schemeClr val="accent6"/>
        </a:solidFill>
      </dgm:spPr>
    </dgm:pt>
    <dgm:pt modelId="{2735D4CD-9500-424F-9A80-4C5EF9DE1A61}" type="pres">
      <dgm:prSet presAssocID="{B2799EB2-2C79-8749-8AC6-2A850FBEBC5A}" presName="text3" presStyleLbl="fgAcc3" presStyleIdx="1" presStyleCnt="4" custLinFactNeighborX="1451">
        <dgm:presLayoutVars>
          <dgm:chPref val="3"/>
        </dgm:presLayoutVars>
      </dgm:prSet>
      <dgm:spPr/>
    </dgm:pt>
    <dgm:pt modelId="{95EA4718-A011-374E-909A-C58A10325B20}" type="pres">
      <dgm:prSet presAssocID="{B2799EB2-2C79-8749-8AC6-2A850FBEBC5A}" presName="hierChild4" presStyleCnt="0"/>
      <dgm:spPr/>
    </dgm:pt>
    <dgm:pt modelId="{4453C933-7A88-F245-A100-50AE5597E2F3}" type="pres">
      <dgm:prSet presAssocID="{ED807930-BB18-0642-B840-D38387F0DDC1}" presName="Name17" presStyleLbl="parChTrans1D3" presStyleIdx="2" presStyleCnt="4"/>
      <dgm:spPr/>
    </dgm:pt>
    <dgm:pt modelId="{611F7916-3738-8543-9BBC-B7E5927F4205}" type="pres">
      <dgm:prSet presAssocID="{10C360C2-7DB8-0E4E-A146-DBFD4FEF5F9D}" presName="hierRoot3" presStyleCnt="0"/>
      <dgm:spPr/>
    </dgm:pt>
    <dgm:pt modelId="{4751A7B1-48CD-4841-8B04-D5EF53839B6C}" type="pres">
      <dgm:prSet presAssocID="{10C360C2-7DB8-0E4E-A146-DBFD4FEF5F9D}" presName="composite3" presStyleCnt="0"/>
      <dgm:spPr/>
    </dgm:pt>
    <dgm:pt modelId="{3D61FE6B-0C26-D440-9ADE-1B2DDF4A30BE}" type="pres">
      <dgm:prSet presAssocID="{10C360C2-7DB8-0E4E-A146-DBFD4FEF5F9D}" presName="background3" presStyleLbl="node3" presStyleIdx="2" presStyleCnt="4"/>
      <dgm:spPr>
        <a:solidFill>
          <a:schemeClr val="accent6"/>
        </a:solidFill>
      </dgm:spPr>
    </dgm:pt>
    <dgm:pt modelId="{0C567918-71BC-1847-9CEC-533B49BE02B2}" type="pres">
      <dgm:prSet presAssocID="{10C360C2-7DB8-0E4E-A146-DBFD4FEF5F9D}" presName="text3" presStyleLbl="fgAcc3" presStyleIdx="2" presStyleCnt="4">
        <dgm:presLayoutVars>
          <dgm:chPref val="3"/>
        </dgm:presLayoutVars>
      </dgm:prSet>
      <dgm:spPr/>
    </dgm:pt>
    <dgm:pt modelId="{E5CD8851-B232-EB4E-A8D0-AAD5DB223834}" type="pres">
      <dgm:prSet presAssocID="{10C360C2-7DB8-0E4E-A146-DBFD4FEF5F9D}" presName="hierChild4" presStyleCnt="0"/>
      <dgm:spPr/>
    </dgm:pt>
    <dgm:pt modelId="{6B302228-B8A1-A04D-9FCC-265A3142662D}" type="pres">
      <dgm:prSet presAssocID="{A011987A-607A-294F-B318-A59215A73E94}" presName="Name23" presStyleLbl="parChTrans1D4" presStyleIdx="1" presStyleCnt="2"/>
      <dgm:spPr/>
    </dgm:pt>
    <dgm:pt modelId="{DC29A06C-3F4D-5542-B70E-EC95FB7BF896}" type="pres">
      <dgm:prSet presAssocID="{519CB54C-C470-EC4F-9525-B217FDE7F1BC}" presName="hierRoot4" presStyleCnt="0"/>
      <dgm:spPr/>
    </dgm:pt>
    <dgm:pt modelId="{F5ABAF19-17E0-F445-A356-3FEA3893C6C2}" type="pres">
      <dgm:prSet presAssocID="{519CB54C-C470-EC4F-9525-B217FDE7F1BC}" presName="composite4" presStyleCnt="0"/>
      <dgm:spPr/>
    </dgm:pt>
    <dgm:pt modelId="{848F0B7C-A221-0E46-BD9F-58E84E09072F}" type="pres">
      <dgm:prSet presAssocID="{519CB54C-C470-EC4F-9525-B217FDE7F1BC}" presName="background4" presStyleLbl="node4" presStyleIdx="1" presStyleCnt="2"/>
      <dgm:spPr>
        <a:solidFill>
          <a:schemeClr val="accent6"/>
        </a:solidFill>
      </dgm:spPr>
    </dgm:pt>
    <dgm:pt modelId="{090FA7C5-F9E3-4F4C-8FAA-529E3E3AF525}" type="pres">
      <dgm:prSet presAssocID="{519CB54C-C470-EC4F-9525-B217FDE7F1BC}" presName="text4" presStyleLbl="fgAcc4" presStyleIdx="1" presStyleCnt="2">
        <dgm:presLayoutVars>
          <dgm:chPref val="3"/>
        </dgm:presLayoutVars>
      </dgm:prSet>
      <dgm:spPr/>
    </dgm:pt>
    <dgm:pt modelId="{6342D3A5-730F-ED44-AD42-0953A41187FD}" type="pres">
      <dgm:prSet presAssocID="{519CB54C-C470-EC4F-9525-B217FDE7F1BC}" presName="hierChild5" presStyleCnt="0"/>
      <dgm:spPr/>
    </dgm:pt>
    <dgm:pt modelId="{802A6AA8-7B38-514B-AB4D-E065522CBE4D}" type="pres">
      <dgm:prSet presAssocID="{F366E1FF-C198-5F45-981F-BB8BD975D2EA}" presName="Name10" presStyleLbl="parChTrans1D2" presStyleIdx="2" presStyleCnt="3"/>
      <dgm:spPr/>
    </dgm:pt>
    <dgm:pt modelId="{FD597493-3EC5-9E45-8A31-0A4343F07665}" type="pres">
      <dgm:prSet presAssocID="{969F0301-1392-0B49-8B94-19449A15C13C}" presName="hierRoot2" presStyleCnt="0"/>
      <dgm:spPr/>
    </dgm:pt>
    <dgm:pt modelId="{2E6ED128-D686-904B-9668-719575148E4A}" type="pres">
      <dgm:prSet presAssocID="{969F0301-1392-0B49-8B94-19449A15C13C}" presName="composite2" presStyleCnt="0"/>
      <dgm:spPr/>
    </dgm:pt>
    <dgm:pt modelId="{F257A9B9-5258-F74F-BD1E-5CCAC8D0819A}" type="pres">
      <dgm:prSet presAssocID="{969F0301-1392-0B49-8B94-19449A15C13C}" presName="background2" presStyleLbl="node2" presStyleIdx="2" presStyleCnt="3"/>
      <dgm:spPr>
        <a:solidFill>
          <a:schemeClr val="accent6">
            <a:alpha val="90000"/>
          </a:schemeClr>
        </a:solidFill>
      </dgm:spPr>
    </dgm:pt>
    <dgm:pt modelId="{C8796882-7CDA-CE4E-8520-7D6BB276FEA7}" type="pres">
      <dgm:prSet presAssocID="{969F0301-1392-0B49-8B94-19449A15C13C}" presName="text2" presStyleLbl="fgAcc2" presStyleIdx="2" presStyleCnt="3">
        <dgm:presLayoutVars>
          <dgm:chPref val="3"/>
        </dgm:presLayoutVars>
      </dgm:prSet>
      <dgm:spPr/>
    </dgm:pt>
    <dgm:pt modelId="{085FF96B-9C5C-8B48-8825-73BF48C1569B}" type="pres">
      <dgm:prSet presAssocID="{969F0301-1392-0B49-8B94-19449A15C13C}" presName="hierChild3" presStyleCnt="0"/>
      <dgm:spPr/>
    </dgm:pt>
    <dgm:pt modelId="{9887B78D-12D6-884A-A16E-A332A7BC8F53}" type="pres">
      <dgm:prSet presAssocID="{8FE164B1-01CE-AE42-9963-B39E2DF67163}" presName="Name17" presStyleLbl="parChTrans1D3" presStyleIdx="3" presStyleCnt="4"/>
      <dgm:spPr/>
    </dgm:pt>
    <dgm:pt modelId="{C00610C4-10E9-D744-9FF8-AEE2CCFFDF79}" type="pres">
      <dgm:prSet presAssocID="{BD1782E2-C28E-BE42-931D-19546F0A8674}" presName="hierRoot3" presStyleCnt="0"/>
      <dgm:spPr/>
    </dgm:pt>
    <dgm:pt modelId="{D333BA90-3FDB-A846-AD6B-9206F87B5FEA}" type="pres">
      <dgm:prSet presAssocID="{BD1782E2-C28E-BE42-931D-19546F0A8674}" presName="composite3" presStyleCnt="0"/>
      <dgm:spPr/>
    </dgm:pt>
    <dgm:pt modelId="{C6DB2C46-DEBA-A74F-8FB0-2646014E115B}" type="pres">
      <dgm:prSet presAssocID="{BD1782E2-C28E-BE42-931D-19546F0A8674}" presName="background3" presStyleLbl="node3" presStyleIdx="3" presStyleCnt="4"/>
      <dgm:spPr>
        <a:solidFill>
          <a:schemeClr val="accent6">
            <a:alpha val="90000"/>
          </a:schemeClr>
        </a:solidFill>
      </dgm:spPr>
    </dgm:pt>
    <dgm:pt modelId="{8DCF7A38-6326-D343-AEBC-83B82B76DA42}" type="pres">
      <dgm:prSet presAssocID="{BD1782E2-C28E-BE42-931D-19546F0A8674}" presName="text3" presStyleLbl="fgAcc3" presStyleIdx="3" presStyleCnt="4" custScaleX="100000">
        <dgm:presLayoutVars>
          <dgm:chPref val="3"/>
        </dgm:presLayoutVars>
      </dgm:prSet>
      <dgm:spPr/>
    </dgm:pt>
    <dgm:pt modelId="{DA77AB4E-8650-3445-9DD3-01CA27B138B3}" type="pres">
      <dgm:prSet presAssocID="{BD1782E2-C28E-BE42-931D-19546F0A8674}" presName="hierChild4" presStyleCnt="0"/>
      <dgm:spPr/>
    </dgm:pt>
  </dgm:ptLst>
  <dgm:cxnLst>
    <dgm:cxn modelId="{3D4DE905-1A12-B646-AFDB-1CFFCFBE1094}" type="presOf" srcId="{7A9D7717-7162-1A4C-8722-7F0953F7C592}" destId="{17846B3C-D6DE-CF4A-9FA2-4DDE5DA77F0C}" srcOrd="0" destOrd="0" presId="urn:microsoft.com/office/officeart/2005/8/layout/hierarchy1"/>
    <dgm:cxn modelId="{F6279C08-006E-6E4B-8466-19C1E9882E21}" type="presOf" srcId="{EAB6CEDA-52E7-124C-B0C0-ADAB9F24CA3D}" destId="{6BB37F5B-45F9-EB48-9B59-9C6A9D3A1B72}" srcOrd="0" destOrd="0" presId="urn:microsoft.com/office/officeart/2005/8/layout/hierarchy1"/>
    <dgm:cxn modelId="{E9A6CD18-C670-054D-8C66-4C381A2923E2}" srcId="{0D8BBBAC-58A9-B647-A2FA-D1F0C0AC0397}" destId="{7A9D7717-7162-1A4C-8722-7F0953F7C592}" srcOrd="0" destOrd="0" parTransId="{E2969382-CE15-0348-AA28-6F82C46825A3}" sibTransId="{B0E83214-FDB1-8444-BE4F-AE35D0992D57}"/>
    <dgm:cxn modelId="{0E78FE1D-46E6-1045-A31A-4F94BBBB0D8B}" type="presOf" srcId="{0D8BBBAC-58A9-B647-A2FA-D1F0C0AC0397}" destId="{69870CDF-89A2-404A-977E-986BB536814E}" srcOrd="0" destOrd="0" presId="urn:microsoft.com/office/officeart/2005/8/layout/hierarchy1"/>
    <dgm:cxn modelId="{CAEF8422-3FE4-B04E-B647-E85C35AE45FF}" type="presOf" srcId="{274C25D7-3831-7045-8EE1-7C4840A0125D}" destId="{9FC14086-8A6B-8646-A35C-304777A90FF8}" srcOrd="0" destOrd="0" presId="urn:microsoft.com/office/officeart/2005/8/layout/hierarchy1"/>
    <dgm:cxn modelId="{B49CC834-1F95-1045-8F01-4608A5EFEE12}" type="presOf" srcId="{F366E1FF-C198-5F45-981F-BB8BD975D2EA}" destId="{802A6AA8-7B38-514B-AB4D-E065522CBE4D}" srcOrd="0" destOrd="0" presId="urn:microsoft.com/office/officeart/2005/8/layout/hierarchy1"/>
    <dgm:cxn modelId="{FA004E38-3B67-0347-90BD-B7EDBECDA3A5}" srcId="{10C360C2-7DB8-0E4E-A146-DBFD4FEF5F9D}" destId="{519CB54C-C470-EC4F-9525-B217FDE7F1BC}" srcOrd="0" destOrd="0" parTransId="{A011987A-607A-294F-B318-A59215A73E94}" sibTransId="{0080E034-919E-494C-8CE9-E48476F254DC}"/>
    <dgm:cxn modelId="{A72A9839-D792-894F-9E61-A1FAFB9353DF}" srcId="{969F0301-1392-0B49-8B94-19449A15C13C}" destId="{BD1782E2-C28E-BE42-931D-19546F0A8674}" srcOrd="0" destOrd="0" parTransId="{8FE164B1-01CE-AE42-9963-B39E2DF67163}" sibTransId="{9C4EFF87-5C64-7849-9C19-ED1BB1446DE8}"/>
    <dgm:cxn modelId="{DEBFEE43-F47D-6144-A9DB-7F210C557081}" type="presOf" srcId="{519CB54C-C470-EC4F-9525-B217FDE7F1BC}" destId="{090FA7C5-F9E3-4F4C-8FAA-529E3E3AF525}" srcOrd="0" destOrd="0" presId="urn:microsoft.com/office/officeart/2005/8/layout/hierarchy1"/>
    <dgm:cxn modelId="{79D67A55-9AEF-834B-8C4D-ABD069CA921F}" type="presOf" srcId="{10C360C2-7DB8-0E4E-A146-DBFD4FEF5F9D}" destId="{0C567918-71BC-1847-9CEC-533B49BE02B2}" srcOrd="0" destOrd="0" presId="urn:microsoft.com/office/officeart/2005/8/layout/hierarchy1"/>
    <dgm:cxn modelId="{24B0685A-A3FB-2640-A88C-7601812C6311}" srcId="{274C25D7-3831-7045-8EE1-7C4840A0125D}" destId="{09238CEA-242A-1043-8120-AF0F7C01D52B}" srcOrd="0" destOrd="0" parTransId="{69180E38-B9A1-D54A-8B8F-6A15B7AFD417}" sibTransId="{009E1010-0FE1-5D49-B2A0-44E19DD8D3ED}"/>
    <dgm:cxn modelId="{1DFAFF5B-8CD1-664C-AB82-7FCDDE194B6B}" srcId="{37F2D229-475E-6D43-B9DE-26FD7C6E88A9}" destId="{10C360C2-7DB8-0E4E-A146-DBFD4FEF5F9D}" srcOrd="1" destOrd="0" parTransId="{ED807930-BB18-0642-B840-D38387F0DDC1}" sibTransId="{F6F95B48-F7F8-3747-96C2-D166B320E963}"/>
    <dgm:cxn modelId="{5B79485D-7B07-2441-8CD9-A94B414957CE}" srcId="{09238CEA-242A-1043-8120-AF0F7C01D52B}" destId="{37F2D229-475E-6D43-B9DE-26FD7C6E88A9}" srcOrd="1" destOrd="0" parTransId="{19078AE3-59A2-FF49-9D54-843E3ED748D5}" sibTransId="{DF40B806-850A-9C46-BA34-0FC9DD924494}"/>
    <dgm:cxn modelId="{F82C6C6C-2786-1F4D-AC57-A7F2A553DC16}" type="presOf" srcId="{A011987A-607A-294F-B318-A59215A73E94}" destId="{6B302228-B8A1-A04D-9FCC-265A3142662D}" srcOrd="0" destOrd="0" presId="urn:microsoft.com/office/officeart/2005/8/layout/hierarchy1"/>
    <dgm:cxn modelId="{280E4D6D-5ED9-9444-8929-BBC1E5FDD8B6}" srcId="{09238CEA-242A-1043-8120-AF0F7C01D52B}" destId="{969F0301-1392-0B49-8B94-19449A15C13C}" srcOrd="2" destOrd="0" parTransId="{F366E1FF-C198-5F45-981F-BB8BD975D2EA}" sibTransId="{1E006D77-3533-F647-AE6A-05647CD58748}"/>
    <dgm:cxn modelId="{3D98FB77-FA28-3C49-BD96-6923CD39D4BF}" type="presOf" srcId="{62A624AE-3104-7B47-B27C-05A7B99A8E18}" destId="{EAD0A895-865A-274D-99DD-816D1F894FC1}" srcOrd="0" destOrd="0" presId="urn:microsoft.com/office/officeart/2005/8/layout/hierarchy1"/>
    <dgm:cxn modelId="{E6CA4078-BFE9-764E-ACE3-0DE833DA4A12}" type="presOf" srcId="{ED807930-BB18-0642-B840-D38387F0DDC1}" destId="{4453C933-7A88-F245-A100-50AE5597E2F3}" srcOrd="0" destOrd="0" presId="urn:microsoft.com/office/officeart/2005/8/layout/hierarchy1"/>
    <dgm:cxn modelId="{71AA0B7F-3B3F-6742-AF5F-A71582350ED6}" srcId="{37F2D229-475E-6D43-B9DE-26FD7C6E88A9}" destId="{B2799EB2-2C79-8749-8AC6-2A850FBEBC5A}" srcOrd="0" destOrd="0" parTransId="{12F98CFD-1AD4-CA4E-9FB3-577C55A7F29E}" sibTransId="{5A2ED448-327B-1D4D-ADF8-5F3B7B836A62}"/>
    <dgm:cxn modelId="{79EBDD8A-402C-8844-AEE2-81E0C94CC0C8}" type="presOf" srcId="{37F2D229-475E-6D43-B9DE-26FD7C6E88A9}" destId="{D2DA6952-7170-6E45-915A-50959B3183DE}" srcOrd="0" destOrd="0" presId="urn:microsoft.com/office/officeart/2005/8/layout/hierarchy1"/>
    <dgm:cxn modelId="{A10DD78B-80A0-DC4C-A70A-FD7AAF174564}" type="presOf" srcId="{09238CEA-242A-1043-8120-AF0F7C01D52B}" destId="{263E40C5-E614-6344-AA52-C3A25C8399C9}" srcOrd="0" destOrd="0" presId="urn:microsoft.com/office/officeart/2005/8/layout/hierarchy1"/>
    <dgm:cxn modelId="{F7B411A3-A0B8-B64C-A953-DBCA0A526C9B}" srcId="{09238CEA-242A-1043-8120-AF0F7C01D52B}" destId="{EAB6CEDA-52E7-124C-B0C0-ADAB9F24CA3D}" srcOrd="0" destOrd="0" parTransId="{62A624AE-3104-7B47-B27C-05A7B99A8E18}" sibTransId="{054B4641-E4F2-0743-8E02-D8DB5AE03652}"/>
    <dgm:cxn modelId="{04D81AA8-9E07-6A4A-8715-55C885D59D17}" type="presOf" srcId="{BD1782E2-C28E-BE42-931D-19546F0A8674}" destId="{8DCF7A38-6326-D343-AEBC-83B82B76DA42}" srcOrd="0" destOrd="0" presId="urn:microsoft.com/office/officeart/2005/8/layout/hierarchy1"/>
    <dgm:cxn modelId="{DAD048C4-210F-8E4F-9954-D679D105FCD8}" type="presOf" srcId="{0BCE1805-C54D-F94C-808E-CA055D99B44F}" destId="{10EB17B5-F731-134A-8FA0-7F3FD66B98B4}" srcOrd="0" destOrd="0" presId="urn:microsoft.com/office/officeart/2005/8/layout/hierarchy1"/>
    <dgm:cxn modelId="{1E20CFC4-0939-EB46-98C0-829DF6C320C9}" type="presOf" srcId="{E2969382-CE15-0348-AA28-6F82C46825A3}" destId="{17455D9D-91CD-3749-8B0C-05D6D7401748}" srcOrd="0" destOrd="0" presId="urn:microsoft.com/office/officeart/2005/8/layout/hierarchy1"/>
    <dgm:cxn modelId="{97958AD0-8B78-AD4D-919B-421DFC67ED0B}" srcId="{EAB6CEDA-52E7-124C-B0C0-ADAB9F24CA3D}" destId="{0D8BBBAC-58A9-B647-A2FA-D1F0C0AC0397}" srcOrd="0" destOrd="0" parTransId="{0BCE1805-C54D-F94C-808E-CA055D99B44F}" sibTransId="{67546946-B9CC-494B-ACEC-E74E97CB02A2}"/>
    <dgm:cxn modelId="{BDB8BFD5-5E2C-D74E-99E1-6045779D5F90}" type="presOf" srcId="{19078AE3-59A2-FF49-9D54-843E3ED748D5}" destId="{70894C14-A4F4-F04D-B225-C6FB9C1578EC}" srcOrd="0" destOrd="0" presId="urn:microsoft.com/office/officeart/2005/8/layout/hierarchy1"/>
    <dgm:cxn modelId="{C0F6B2E4-80F7-9F43-87F7-099740F27200}" type="presOf" srcId="{969F0301-1392-0B49-8B94-19449A15C13C}" destId="{C8796882-7CDA-CE4E-8520-7D6BB276FEA7}" srcOrd="0" destOrd="0" presId="urn:microsoft.com/office/officeart/2005/8/layout/hierarchy1"/>
    <dgm:cxn modelId="{9F2DD3E8-C89A-FF49-80C9-D693F09DA47A}" type="presOf" srcId="{8FE164B1-01CE-AE42-9963-B39E2DF67163}" destId="{9887B78D-12D6-884A-A16E-A332A7BC8F53}" srcOrd="0" destOrd="0" presId="urn:microsoft.com/office/officeart/2005/8/layout/hierarchy1"/>
    <dgm:cxn modelId="{B5F8C8EE-F962-6E49-B277-52643D91DF22}" type="presOf" srcId="{B2799EB2-2C79-8749-8AC6-2A850FBEBC5A}" destId="{2735D4CD-9500-424F-9A80-4C5EF9DE1A61}" srcOrd="0" destOrd="0" presId="urn:microsoft.com/office/officeart/2005/8/layout/hierarchy1"/>
    <dgm:cxn modelId="{B7794CF7-C831-4148-B044-9FE26C3B411F}" type="presOf" srcId="{12F98CFD-1AD4-CA4E-9FB3-577C55A7F29E}" destId="{08BEA26A-DAA5-2C4E-B866-3A920165B921}" srcOrd="0" destOrd="0" presId="urn:microsoft.com/office/officeart/2005/8/layout/hierarchy1"/>
    <dgm:cxn modelId="{FC1036C8-1B44-3546-BDBE-09C622143972}" type="presParOf" srcId="{9FC14086-8A6B-8646-A35C-304777A90FF8}" destId="{FA62F912-0689-B64F-9B96-DDFFD988F6A0}" srcOrd="0" destOrd="0" presId="urn:microsoft.com/office/officeart/2005/8/layout/hierarchy1"/>
    <dgm:cxn modelId="{F38CC888-CF9B-5B41-B97A-370C2CD6CBDD}" type="presParOf" srcId="{FA62F912-0689-B64F-9B96-DDFFD988F6A0}" destId="{D550434B-8A96-094C-AA39-CA06DFFD8131}" srcOrd="0" destOrd="0" presId="urn:microsoft.com/office/officeart/2005/8/layout/hierarchy1"/>
    <dgm:cxn modelId="{92FDC028-1070-9046-8303-A3BE7AA5038F}" type="presParOf" srcId="{D550434B-8A96-094C-AA39-CA06DFFD8131}" destId="{3783AEDD-5F56-8147-843A-B851B001BB25}" srcOrd="0" destOrd="0" presId="urn:microsoft.com/office/officeart/2005/8/layout/hierarchy1"/>
    <dgm:cxn modelId="{8602F068-422D-374B-8A1A-48100790B3D4}" type="presParOf" srcId="{D550434B-8A96-094C-AA39-CA06DFFD8131}" destId="{263E40C5-E614-6344-AA52-C3A25C8399C9}" srcOrd="1" destOrd="0" presId="urn:microsoft.com/office/officeart/2005/8/layout/hierarchy1"/>
    <dgm:cxn modelId="{293C44B8-0EE8-0743-85A1-FADB35AFB43F}" type="presParOf" srcId="{FA62F912-0689-B64F-9B96-DDFFD988F6A0}" destId="{5F64BDDC-4A64-E443-A03F-FC738B7A3FDB}" srcOrd="1" destOrd="0" presId="urn:microsoft.com/office/officeart/2005/8/layout/hierarchy1"/>
    <dgm:cxn modelId="{0271DFB1-A57B-F641-A4B1-4EEEB1FDF39D}" type="presParOf" srcId="{5F64BDDC-4A64-E443-A03F-FC738B7A3FDB}" destId="{EAD0A895-865A-274D-99DD-816D1F894FC1}" srcOrd="0" destOrd="0" presId="urn:microsoft.com/office/officeart/2005/8/layout/hierarchy1"/>
    <dgm:cxn modelId="{85D7706C-A43B-1243-90B2-6B1E26401A27}" type="presParOf" srcId="{5F64BDDC-4A64-E443-A03F-FC738B7A3FDB}" destId="{BAE58913-3106-AC4A-B032-D1F9723319CE}" srcOrd="1" destOrd="0" presId="urn:microsoft.com/office/officeart/2005/8/layout/hierarchy1"/>
    <dgm:cxn modelId="{1CD84887-A04F-AD4E-863E-C704E814645B}" type="presParOf" srcId="{BAE58913-3106-AC4A-B032-D1F9723319CE}" destId="{84997796-C03F-4C4E-AAF5-373929F7233B}" srcOrd="0" destOrd="0" presId="urn:microsoft.com/office/officeart/2005/8/layout/hierarchy1"/>
    <dgm:cxn modelId="{1CD468FF-AE00-B941-830B-DB9255511F58}" type="presParOf" srcId="{84997796-C03F-4C4E-AAF5-373929F7233B}" destId="{CE8D0DA1-34B0-A245-8388-19A530645807}" srcOrd="0" destOrd="0" presId="urn:microsoft.com/office/officeart/2005/8/layout/hierarchy1"/>
    <dgm:cxn modelId="{9097A8E3-F29F-ED4F-8F57-3D099F557EC6}" type="presParOf" srcId="{84997796-C03F-4C4E-AAF5-373929F7233B}" destId="{6BB37F5B-45F9-EB48-9B59-9C6A9D3A1B72}" srcOrd="1" destOrd="0" presId="urn:microsoft.com/office/officeart/2005/8/layout/hierarchy1"/>
    <dgm:cxn modelId="{1352AF8B-FFD5-8248-A212-2CE25DCE1C51}" type="presParOf" srcId="{BAE58913-3106-AC4A-B032-D1F9723319CE}" destId="{3654D71E-FEA2-8840-8B31-8ABB8E68E2A1}" srcOrd="1" destOrd="0" presId="urn:microsoft.com/office/officeart/2005/8/layout/hierarchy1"/>
    <dgm:cxn modelId="{B16DE9F3-2682-3F42-B673-75BED29CDD34}" type="presParOf" srcId="{3654D71E-FEA2-8840-8B31-8ABB8E68E2A1}" destId="{10EB17B5-F731-134A-8FA0-7F3FD66B98B4}" srcOrd="0" destOrd="0" presId="urn:microsoft.com/office/officeart/2005/8/layout/hierarchy1"/>
    <dgm:cxn modelId="{7AE1B6FC-408D-2E4B-92B2-0C76E415BA89}" type="presParOf" srcId="{3654D71E-FEA2-8840-8B31-8ABB8E68E2A1}" destId="{7DF94235-D953-D64B-A92C-55874DE7F915}" srcOrd="1" destOrd="0" presId="urn:microsoft.com/office/officeart/2005/8/layout/hierarchy1"/>
    <dgm:cxn modelId="{053CB28E-65D4-0644-BEE2-9725D057F0EA}" type="presParOf" srcId="{7DF94235-D953-D64B-A92C-55874DE7F915}" destId="{818EE26A-8CE2-7246-B7A0-69EF8FB57DF7}" srcOrd="0" destOrd="0" presId="urn:microsoft.com/office/officeart/2005/8/layout/hierarchy1"/>
    <dgm:cxn modelId="{B6ED21FB-1349-DC4D-A64A-2D734583A19C}" type="presParOf" srcId="{818EE26A-8CE2-7246-B7A0-69EF8FB57DF7}" destId="{8E5AD739-1390-2C41-8CD7-BBE705C4834A}" srcOrd="0" destOrd="0" presId="urn:microsoft.com/office/officeart/2005/8/layout/hierarchy1"/>
    <dgm:cxn modelId="{67C3EF25-5274-2644-937D-4D56DAF7F314}" type="presParOf" srcId="{818EE26A-8CE2-7246-B7A0-69EF8FB57DF7}" destId="{69870CDF-89A2-404A-977E-986BB536814E}" srcOrd="1" destOrd="0" presId="urn:microsoft.com/office/officeart/2005/8/layout/hierarchy1"/>
    <dgm:cxn modelId="{6FC6306E-1F1F-824D-A9D8-75B55DE0BDF5}" type="presParOf" srcId="{7DF94235-D953-D64B-A92C-55874DE7F915}" destId="{5F8BB699-D6DA-2843-A894-DAEBCE3F3F17}" srcOrd="1" destOrd="0" presId="urn:microsoft.com/office/officeart/2005/8/layout/hierarchy1"/>
    <dgm:cxn modelId="{54150E2A-1437-094E-884A-F2A8242F2FD8}" type="presParOf" srcId="{5F8BB699-D6DA-2843-A894-DAEBCE3F3F17}" destId="{17455D9D-91CD-3749-8B0C-05D6D7401748}" srcOrd="0" destOrd="0" presId="urn:microsoft.com/office/officeart/2005/8/layout/hierarchy1"/>
    <dgm:cxn modelId="{2AF9F73E-026E-0348-A92F-16D4F8F0A2B7}" type="presParOf" srcId="{5F8BB699-D6DA-2843-A894-DAEBCE3F3F17}" destId="{168D4F9A-8149-DE4C-9648-A674308017E3}" srcOrd="1" destOrd="0" presId="urn:microsoft.com/office/officeart/2005/8/layout/hierarchy1"/>
    <dgm:cxn modelId="{B410632C-4AA3-7541-940A-90699F5ED707}" type="presParOf" srcId="{168D4F9A-8149-DE4C-9648-A674308017E3}" destId="{C33C094D-94D0-BB4E-9A33-953D3CD5C6F8}" srcOrd="0" destOrd="0" presId="urn:microsoft.com/office/officeart/2005/8/layout/hierarchy1"/>
    <dgm:cxn modelId="{BA4C379F-47E5-6C49-A6E0-E25ED995B348}" type="presParOf" srcId="{C33C094D-94D0-BB4E-9A33-953D3CD5C6F8}" destId="{7C670FA3-5659-1348-8538-3511A3FB4D47}" srcOrd="0" destOrd="0" presId="urn:microsoft.com/office/officeart/2005/8/layout/hierarchy1"/>
    <dgm:cxn modelId="{0E9B4061-D329-3C42-AAFE-5BED8EE5CDCA}" type="presParOf" srcId="{C33C094D-94D0-BB4E-9A33-953D3CD5C6F8}" destId="{17846B3C-D6DE-CF4A-9FA2-4DDE5DA77F0C}" srcOrd="1" destOrd="0" presId="urn:microsoft.com/office/officeart/2005/8/layout/hierarchy1"/>
    <dgm:cxn modelId="{14544D9A-5154-E94A-A1FD-89B34ED88E06}" type="presParOf" srcId="{168D4F9A-8149-DE4C-9648-A674308017E3}" destId="{3C3E671D-1548-B04A-A898-94101244FCC7}" srcOrd="1" destOrd="0" presId="urn:microsoft.com/office/officeart/2005/8/layout/hierarchy1"/>
    <dgm:cxn modelId="{B7E5256D-7E49-E74D-A7CA-59695951C0C7}" type="presParOf" srcId="{5F64BDDC-4A64-E443-A03F-FC738B7A3FDB}" destId="{70894C14-A4F4-F04D-B225-C6FB9C1578EC}" srcOrd="2" destOrd="0" presId="urn:microsoft.com/office/officeart/2005/8/layout/hierarchy1"/>
    <dgm:cxn modelId="{F15D7502-596D-944C-9B23-65F614B3456D}" type="presParOf" srcId="{5F64BDDC-4A64-E443-A03F-FC738B7A3FDB}" destId="{E59E4E9A-6C18-1149-9A25-50BEE2D71278}" srcOrd="3" destOrd="0" presId="urn:microsoft.com/office/officeart/2005/8/layout/hierarchy1"/>
    <dgm:cxn modelId="{469C244F-7733-814F-A942-49ACE62221BF}" type="presParOf" srcId="{E59E4E9A-6C18-1149-9A25-50BEE2D71278}" destId="{FBD716EF-EC91-AB4F-BD7A-6714C1DFE318}" srcOrd="0" destOrd="0" presId="urn:microsoft.com/office/officeart/2005/8/layout/hierarchy1"/>
    <dgm:cxn modelId="{9892D8E3-27CE-D448-B842-3B57E827053B}" type="presParOf" srcId="{FBD716EF-EC91-AB4F-BD7A-6714C1DFE318}" destId="{68A80EDE-FC8F-424B-AF83-57A0818534D4}" srcOrd="0" destOrd="0" presId="urn:microsoft.com/office/officeart/2005/8/layout/hierarchy1"/>
    <dgm:cxn modelId="{3B6D7C9E-E86B-0D4E-9215-63EF8CA61707}" type="presParOf" srcId="{FBD716EF-EC91-AB4F-BD7A-6714C1DFE318}" destId="{D2DA6952-7170-6E45-915A-50959B3183DE}" srcOrd="1" destOrd="0" presId="urn:microsoft.com/office/officeart/2005/8/layout/hierarchy1"/>
    <dgm:cxn modelId="{7E8FB389-4D0E-2A4F-8BB8-3D3A3D1F85E1}" type="presParOf" srcId="{E59E4E9A-6C18-1149-9A25-50BEE2D71278}" destId="{4B84FC9D-B636-1D42-823E-F5B360C0F23B}" srcOrd="1" destOrd="0" presId="urn:microsoft.com/office/officeart/2005/8/layout/hierarchy1"/>
    <dgm:cxn modelId="{02537B1D-DA30-E447-9E25-E998EDB05F04}" type="presParOf" srcId="{4B84FC9D-B636-1D42-823E-F5B360C0F23B}" destId="{08BEA26A-DAA5-2C4E-B866-3A920165B921}" srcOrd="0" destOrd="0" presId="urn:microsoft.com/office/officeart/2005/8/layout/hierarchy1"/>
    <dgm:cxn modelId="{E6D0FA08-6443-004B-9BD1-48437AAA2EEF}" type="presParOf" srcId="{4B84FC9D-B636-1D42-823E-F5B360C0F23B}" destId="{5C8C36BD-BF0B-814C-9136-CBA1A82AE8EF}" srcOrd="1" destOrd="0" presId="urn:microsoft.com/office/officeart/2005/8/layout/hierarchy1"/>
    <dgm:cxn modelId="{C4430112-DAF6-944E-9C36-AE66656592B8}" type="presParOf" srcId="{5C8C36BD-BF0B-814C-9136-CBA1A82AE8EF}" destId="{FB11F36C-7C1C-394F-82F6-17AF6FE99FAA}" srcOrd="0" destOrd="0" presId="urn:microsoft.com/office/officeart/2005/8/layout/hierarchy1"/>
    <dgm:cxn modelId="{F6BA7390-70A1-E94D-8B3B-DB6A758D64E2}" type="presParOf" srcId="{FB11F36C-7C1C-394F-82F6-17AF6FE99FAA}" destId="{FB068548-6E84-B74F-AB60-7E78A66D8782}" srcOrd="0" destOrd="0" presId="urn:microsoft.com/office/officeart/2005/8/layout/hierarchy1"/>
    <dgm:cxn modelId="{845E45B5-0E43-3945-8063-0B01D2142E34}" type="presParOf" srcId="{FB11F36C-7C1C-394F-82F6-17AF6FE99FAA}" destId="{2735D4CD-9500-424F-9A80-4C5EF9DE1A61}" srcOrd="1" destOrd="0" presId="urn:microsoft.com/office/officeart/2005/8/layout/hierarchy1"/>
    <dgm:cxn modelId="{5BC90EBC-CB29-5043-ABDD-1D6C2ABBF91F}" type="presParOf" srcId="{5C8C36BD-BF0B-814C-9136-CBA1A82AE8EF}" destId="{95EA4718-A011-374E-909A-C58A10325B20}" srcOrd="1" destOrd="0" presId="urn:microsoft.com/office/officeart/2005/8/layout/hierarchy1"/>
    <dgm:cxn modelId="{E15E16E0-FEC8-2F4C-BC74-3A50521E2535}" type="presParOf" srcId="{4B84FC9D-B636-1D42-823E-F5B360C0F23B}" destId="{4453C933-7A88-F245-A100-50AE5597E2F3}" srcOrd="2" destOrd="0" presId="urn:microsoft.com/office/officeart/2005/8/layout/hierarchy1"/>
    <dgm:cxn modelId="{0ACF5856-35C6-924C-AA61-DA05BE397283}" type="presParOf" srcId="{4B84FC9D-B636-1D42-823E-F5B360C0F23B}" destId="{611F7916-3738-8543-9BBC-B7E5927F4205}" srcOrd="3" destOrd="0" presId="urn:microsoft.com/office/officeart/2005/8/layout/hierarchy1"/>
    <dgm:cxn modelId="{C3EE82C1-1361-9C42-BFEC-243B8FA97D42}" type="presParOf" srcId="{611F7916-3738-8543-9BBC-B7E5927F4205}" destId="{4751A7B1-48CD-4841-8B04-D5EF53839B6C}" srcOrd="0" destOrd="0" presId="urn:microsoft.com/office/officeart/2005/8/layout/hierarchy1"/>
    <dgm:cxn modelId="{A9487002-0A75-CF46-A77B-E69EA598A2C6}" type="presParOf" srcId="{4751A7B1-48CD-4841-8B04-D5EF53839B6C}" destId="{3D61FE6B-0C26-D440-9ADE-1B2DDF4A30BE}" srcOrd="0" destOrd="0" presId="urn:microsoft.com/office/officeart/2005/8/layout/hierarchy1"/>
    <dgm:cxn modelId="{D7AA6CC9-19FF-C146-9FED-B3F2A90A081B}" type="presParOf" srcId="{4751A7B1-48CD-4841-8B04-D5EF53839B6C}" destId="{0C567918-71BC-1847-9CEC-533B49BE02B2}" srcOrd="1" destOrd="0" presId="urn:microsoft.com/office/officeart/2005/8/layout/hierarchy1"/>
    <dgm:cxn modelId="{B1347C3B-CBF4-C643-A43B-440F589575F9}" type="presParOf" srcId="{611F7916-3738-8543-9BBC-B7E5927F4205}" destId="{E5CD8851-B232-EB4E-A8D0-AAD5DB223834}" srcOrd="1" destOrd="0" presId="urn:microsoft.com/office/officeart/2005/8/layout/hierarchy1"/>
    <dgm:cxn modelId="{55232E8A-4E58-0543-A31C-F2A227AE51D1}" type="presParOf" srcId="{E5CD8851-B232-EB4E-A8D0-AAD5DB223834}" destId="{6B302228-B8A1-A04D-9FCC-265A3142662D}" srcOrd="0" destOrd="0" presId="urn:microsoft.com/office/officeart/2005/8/layout/hierarchy1"/>
    <dgm:cxn modelId="{0745261C-D145-1C42-B0C8-5643B502FD85}" type="presParOf" srcId="{E5CD8851-B232-EB4E-A8D0-AAD5DB223834}" destId="{DC29A06C-3F4D-5542-B70E-EC95FB7BF896}" srcOrd="1" destOrd="0" presId="urn:microsoft.com/office/officeart/2005/8/layout/hierarchy1"/>
    <dgm:cxn modelId="{9C182059-AB27-1D4F-A648-277FDAF51B0D}" type="presParOf" srcId="{DC29A06C-3F4D-5542-B70E-EC95FB7BF896}" destId="{F5ABAF19-17E0-F445-A356-3FEA3893C6C2}" srcOrd="0" destOrd="0" presId="urn:microsoft.com/office/officeart/2005/8/layout/hierarchy1"/>
    <dgm:cxn modelId="{C1169296-60CE-FE41-B78A-730160160EC3}" type="presParOf" srcId="{F5ABAF19-17E0-F445-A356-3FEA3893C6C2}" destId="{848F0B7C-A221-0E46-BD9F-58E84E09072F}" srcOrd="0" destOrd="0" presId="urn:microsoft.com/office/officeart/2005/8/layout/hierarchy1"/>
    <dgm:cxn modelId="{A30B8816-DC29-EB42-96FA-77DF60C5F9E8}" type="presParOf" srcId="{F5ABAF19-17E0-F445-A356-3FEA3893C6C2}" destId="{090FA7C5-F9E3-4F4C-8FAA-529E3E3AF525}" srcOrd="1" destOrd="0" presId="urn:microsoft.com/office/officeart/2005/8/layout/hierarchy1"/>
    <dgm:cxn modelId="{7DF92A3F-87C5-2449-A684-922707AA68EA}" type="presParOf" srcId="{DC29A06C-3F4D-5542-B70E-EC95FB7BF896}" destId="{6342D3A5-730F-ED44-AD42-0953A41187FD}" srcOrd="1" destOrd="0" presId="urn:microsoft.com/office/officeart/2005/8/layout/hierarchy1"/>
    <dgm:cxn modelId="{BEEA365A-DB95-A74C-B014-C0B10CD3C4FA}" type="presParOf" srcId="{5F64BDDC-4A64-E443-A03F-FC738B7A3FDB}" destId="{802A6AA8-7B38-514B-AB4D-E065522CBE4D}" srcOrd="4" destOrd="0" presId="urn:microsoft.com/office/officeart/2005/8/layout/hierarchy1"/>
    <dgm:cxn modelId="{EA739A10-3C33-EE46-86B9-802973784649}" type="presParOf" srcId="{5F64BDDC-4A64-E443-A03F-FC738B7A3FDB}" destId="{FD597493-3EC5-9E45-8A31-0A4343F07665}" srcOrd="5" destOrd="0" presId="urn:microsoft.com/office/officeart/2005/8/layout/hierarchy1"/>
    <dgm:cxn modelId="{72AFC1BF-DBA4-CE49-8297-17FD8AF69FF9}" type="presParOf" srcId="{FD597493-3EC5-9E45-8A31-0A4343F07665}" destId="{2E6ED128-D686-904B-9668-719575148E4A}" srcOrd="0" destOrd="0" presId="urn:microsoft.com/office/officeart/2005/8/layout/hierarchy1"/>
    <dgm:cxn modelId="{4F633C80-0597-E04A-AC02-D538B3304271}" type="presParOf" srcId="{2E6ED128-D686-904B-9668-719575148E4A}" destId="{F257A9B9-5258-F74F-BD1E-5CCAC8D0819A}" srcOrd="0" destOrd="0" presId="urn:microsoft.com/office/officeart/2005/8/layout/hierarchy1"/>
    <dgm:cxn modelId="{AAF7C9B3-E014-394C-BED3-322F0FCD63E4}" type="presParOf" srcId="{2E6ED128-D686-904B-9668-719575148E4A}" destId="{C8796882-7CDA-CE4E-8520-7D6BB276FEA7}" srcOrd="1" destOrd="0" presId="urn:microsoft.com/office/officeart/2005/8/layout/hierarchy1"/>
    <dgm:cxn modelId="{270B3BA1-FB24-6A42-B600-C79C330013C9}" type="presParOf" srcId="{FD597493-3EC5-9E45-8A31-0A4343F07665}" destId="{085FF96B-9C5C-8B48-8825-73BF48C1569B}" srcOrd="1" destOrd="0" presId="urn:microsoft.com/office/officeart/2005/8/layout/hierarchy1"/>
    <dgm:cxn modelId="{52B58E81-F378-844D-9713-25105A289B70}" type="presParOf" srcId="{085FF96B-9C5C-8B48-8825-73BF48C1569B}" destId="{9887B78D-12D6-884A-A16E-A332A7BC8F53}" srcOrd="0" destOrd="0" presId="urn:microsoft.com/office/officeart/2005/8/layout/hierarchy1"/>
    <dgm:cxn modelId="{FB9B01F2-9599-814C-B5E2-44C315CEB4E4}" type="presParOf" srcId="{085FF96B-9C5C-8B48-8825-73BF48C1569B}" destId="{C00610C4-10E9-D744-9FF8-AEE2CCFFDF79}" srcOrd="1" destOrd="0" presId="urn:microsoft.com/office/officeart/2005/8/layout/hierarchy1"/>
    <dgm:cxn modelId="{D7722BC9-751A-4C48-B780-09F66E41C245}" type="presParOf" srcId="{C00610C4-10E9-D744-9FF8-AEE2CCFFDF79}" destId="{D333BA90-3FDB-A846-AD6B-9206F87B5FEA}" srcOrd="0" destOrd="0" presId="urn:microsoft.com/office/officeart/2005/8/layout/hierarchy1"/>
    <dgm:cxn modelId="{5418A6BE-9F6C-264A-B33E-4E8713277871}" type="presParOf" srcId="{D333BA90-3FDB-A846-AD6B-9206F87B5FEA}" destId="{C6DB2C46-DEBA-A74F-8FB0-2646014E115B}" srcOrd="0" destOrd="0" presId="urn:microsoft.com/office/officeart/2005/8/layout/hierarchy1"/>
    <dgm:cxn modelId="{080BFB50-2AF4-154C-8B68-850C3D6616F9}" type="presParOf" srcId="{D333BA90-3FDB-A846-AD6B-9206F87B5FEA}" destId="{8DCF7A38-6326-D343-AEBC-83B82B76DA42}" srcOrd="1" destOrd="0" presId="urn:microsoft.com/office/officeart/2005/8/layout/hierarchy1"/>
    <dgm:cxn modelId="{3BC79997-C283-5543-B485-EC6E8BC4D30E}" type="presParOf" srcId="{C00610C4-10E9-D744-9FF8-AEE2CCFFDF79}" destId="{DA77AB4E-8650-3445-9DD3-01CA27B138B3}"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C9227F-0F90-445B-AD3B-7DAF4DB90574}" type="doc">
      <dgm:prSet loTypeId="urn:microsoft.com/office/officeart/2009/3/layout/PhasedProcess" loCatId="process" qsTypeId="urn:microsoft.com/office/officeart/2005/8/quickstyle/simple1" qsCatId="simple" csTypeId="urn:microsoft.com/office/officeart/2005/8/colors/colorful3" csCatId="colorful" phldr="1"/>
      <dgm:spPr/>
      <dgm:t>
        <a:bodyPr/>
        <a:lstStyle/>
        <a:p>
          <a:endParaRPr lang="en-US"/>
        </a:p>
      </dgm:t>
    </dgm:pt>
    <dgm:pt modelId="{18D2FA5E-9221-4E15-9AAC-6FE13F3F6F9A}">
      <dgm:prSet phldrT="[Text]"/>
      <dgm:spPr/>
      <dgm:t>
        <a:bodyPr/>
        <a:lstStyle/>
        <a:p>
          <a:r>
            <a:rPr lang="en-US" b="1" dirty="0"/>
            <a:t>RSO Technical Metrics</a:t>
          </a:r>
        </a:p>
      </dgm:t>
    </dgm:pt>
    <dgm:pt modelId="{FB887835-1125-4615-9BF8-10159B125E43}" type="parTrans" cxnId="{884211FB-EA8F-4B50-9F61-001F4CDEB36E}">
      <dgm:prSet/>
      <dgm:spPr/>
      <dgm:t>
        <a:bodyPr/>
        <a:lstStyle/>
        <a:p>
          <a:endParaRPr lang="en-US" b="1"/>
        </a:p>
      </dgm:t>
    </dgm:pt>
    <dgm:pt modelId="{40220D0B-D52E-4986-8098-59645A759184}" type="sibTrans" cxnId="{884211FB-EA8F-4B50-9F61-001F4CDEB36E}">
      <dgm:prSet/>
      <dgm:spPr/>
      <dgm:t>
        <a:bodyPr/>
        <a:lstStyle/>
        <a:p>
          <a:endParaRPr lang="en-US" b="1"/>
        </a:p>
      </dgm:t>
    </dgm:pt>
    <dgm:pt modelId="{21C45568-1997-46DE-ACD1-0653552132D1}">
      <dgm:prSet phldrT="[Text]"/>
      <dgm:spPr/>
      <dgm:t>
        <a:bodyPr/>
        <a:lstStyle/>
        <a:p>
          <a:r>
            <a:rPr lang="en-US" b="1" dirty="0"/>
            <a:t>System Capacity</a:t>
          </a:r>
        </a:p>
      </dgm:t>
    </dgm:pt>
    <dgm:pt modelId="{545646F0-6276-4984-BF78-3D6E295FE2D0}" type="parTrans" cxnId="{8C78837F-FD27-4DA2-8FA1-FD0D4F2E76C3}">
      <dgm:prSet/>
      <dgm:spPr/>
      <dgm:t>
        <a:bodyPr/>
        <a:lstStyle/>
        <a:p>
          <a:endParaRPr lang="en-US" b="1"/>
        </a:p>
      </dgm:t>
    </dgm:pt>
    <dgm:pt modelId="{888D95BC-3C63-46F8-9FC6-3BAA1423CD27}" type="sibTrans" cxnId="{8C78837F-FD27-4DA2-8FA1-FD0D4F2E76C3}">
      <dgm:prSet/>
      <dgm:spPr/>
      <dgm:t>
        <a:bodyPr/>
        <a:lstStyle/>
        <a:p>
          <a:endParaRPr lang="en-US" b="1"/>
        </a:p>
      </dgm:t>
    </dgm:pt>
    <dgm:pt modelId="{1ABEE33F-A646-44AB-9ECD-F96DDA5388D9}">
      <dgm:prSet phldrT="[Text]"/>
      <dgm:spPr/>
      <dgm:t>
        <a:bodyPr/>
        <a:lstStyle/>
        <a:p>
          <a:r>
            <a:rPr lang="en-US" b="1" dirty="0"/>
            <a:t>Bandwidth</a:t>
          </a:r>
        </a:p>
      </dgm:t>
    </dgm:pt>
    <dgm:pt modelId="{F13DAC12-FA42-4350-88EF-CF6A8BCB57E6}" type="parTrans" cxnId="{BCA62289-C27F-4DF8-8F79-07841E45D8F0}">
      <dgm:prSet/>
      <dgm:spPr/>
      <dgm:t>
        <a:bodyPr/>
        <a:lstStyle/>
        <a:p>
          <a:endParaRPr lang="en-US" b="1"/>
        </a:p>
      </dgm:t>
    </dgm:pt>
    <dgm:pt modelId="{8155AC34-E1B9-46EA-82F9-2C6DFA5F869B}" type="sibTrans" cxnId="{BCA62289-C27F-4DF8-8F79-07841E45D8F0}">
      <dgm:prSet/>
      <dgm:spPr/>
      <dgm:t>
        <a:bodyPr/>
        <a:lstStyle/>
        <a:p>
          <a:endParaRPr lang="en-US" b="1"/>
        </a:p>
      </dgm:t>
    </dgm:pt>
    <dgm:pt modelId="{39452DB4-6EDD-4257-B7DD-D0473E83FFB7}">
      <dgm:prSet phldrT="[Text]"/>
      <dgm:spPr/>
      <dgm:t>
        <a:bodyPr/>
        <a:lstStyle/>
        <a:p>
          <a:r>
            <a:rPr lang="en-US" b="1" dirty="0"/>
            <a:t>Queries processed</a:t>
          </a:r>
        </a:p>
      </dgm:t>
    </dgm:pt>
    <dgm:pt modelId="{AE271805-F168-4D4D-B475-189F0275A30E}" type="parTrans" cxnId="{824ABCBC-071C-431C-BE11-F68EF64D49CE}">
      <dgm:prSet/>
      <dgm:spPr/>
      <dgm:t>
        <a:bodyPr/>
        <a:lstStyle/>
        <a:p>
          <a:endParaRPr lang="en-US" b="1"/>
        </a:p>
      </dgm:t>
    </dgm:pt>
    <dgm:pt modelId="{958A5257-B9D6-477D-84BD-5FBB136797A6}" type="sibTrans" cxnId="{824ABCBC-071C-431C-BE11-F68EF64D49CE}">
      <dgm:prSet/>
      <dgm:spPr/>
      <dgm:t>
        <a:bodyPr/>
        <a:lstStyle/>
        <a:p>
          <a:endParaRPr lang="en-US" b="1"/>
        </a:p>
      </dgm:t>
    </dgm:pt>
    <dgm:pt modelId="{2FDDD6C4-E285-489F-99E3-0DFBCBE54560}">
      <dgm:prSet phldrT="[Text]"/>
      <dgm:spPr/>
      <dgm:t>
        <a:bodyPr/>
        <a:lstStyle/>
        <a:p>
          <a:r>
            <a:rPr lang="en-US" b="1" dirty="0"/>
            <a:t>Non-technical Parameters</a:t>
          </a:r>
        </a:p>
      </dgm:t>
    </dgm:pt>
    <dgm:pt modelId="{DA4F4861-8BAA-4E32-A11D-7EB80925FB5F}" type="parTrans" cxnId="{FC5B295C-6654-4430-A5D2-8AE2D1F589FA}">
      <dgm:prSet/>
      <dgm:spPr/>
      <dgm:t>
        <a:bodyPr/>
        <a:lstStyle/>
        <a:p>
          <a:endParaRPr lang="en-US" b="1"/>
        </a:p>
      </dgm:t>
    </dgm:pt>
    <dgm:pt modelId="{AA1D9C0B-240A-4AF5-897B-0226A5F17615}" type="sibTrans" cxnId="{FC5B295C-6654-4430-A5D2-8AE2D1F589FA}">
      <dgm:prSet/>
      <dgm:spPr/>
      <dgm:t>
        <a:bodyPr/>
        <a:lstStyle/>
        <a:p>
          <a:endParaRPr lang="en-US" b="1"/>
        </a:p>
      </dgm:t>
    </dgm:pt>
    <dgm:pt modelId="{D89F9092-F6DC-4ABF-8289-22B155C5BB63}">
      <dgm:prSet phldrT="[Text]"/>
      <dgm:spPr/>
      <dgm:t>
        <a:bodyPr/>
        <a:lstStyle/>
        <a:p>
          <a:r>
            <a:rPr lang="en-US" b="1" dirty="0"/>
            <a:t>Ethos</a:t>
          </a:r>
        </a:p>
      </dgm:t>
    </dgm:pt>
    <dgm:pt modelId="{768B62EB-EFD3-4BF8-96EA-89FA914DC89E}" type="parTrans" cxnId="{B112C061-5E49-4EF1-B15B-5831B72E9BE8}">
      <dgm:prSet/>
      <dgm:spPr/>
      <dgm:t>
        <a:bodyPr/>
        <a:lstStyle/>
        <a:p>
          <a:endParaRPr lang="en-US" b="1"/>
        </a:p>
      </dgm:t>
    </dgm:pt>
    <dgm:pt modelId="{9CC12BBA-94A5-4270-A49C-71CBAE9DFDEB}" type="sibTrans" cxnId="{B112C061-5E49-4EF1-B15B-5831B72E9BE8}">
      <dgm:prSet/>
      <dgm:spPr/>
      <dgm:t>
        <a:bodyPr/>
        <a:lstStyle/>
        <a:p>
          <a:endParaRPr lang="en-US" b="1"/>
        </a:p>
      </dgm:t>
    </dgm:pt>
    <dgm:pt modelId="{1A375FB4-F743-4B6E-8D97-66277DD89189}">
      <dgm:prSet phldrT="[Text]"/>
      <dgm:spPr/>
      <dgm:t>
        <a:bodyPr/>
        <a:lstStyle/>
        <a:p>
          <a:r>
            <a:rPr lang="en-US" b="1" dirty="0"/>
            <a:t>Financials</a:t>
          </a:r>
        </a:p>
      </dgm:t>
    </dgm:pt>
    <dgm:pt modelId="{665029F3-44A0-4123-B19F-F59AF1A9EF92}" type="parTrans" cxnId="{43BB3F74-8EB7-4FE8-BF62-A649C703746F}">
      <dgm:prSet/>
      <dgm:spPr/>
      <dgm:t>
        <a:bodyPr/>
        <a:lstStyle/>
        <a:p>
          <a:endParaRPr lang="en-US" b="1"/>
        </a:p>
      </dgm:t>
    </dgm:pt>
    <dgm:pt modelId="{DD9D705B-37E4-4316-9F32-A3F304FB4396}" type="sibTrans" cxnId="{43BB3F74-8EB7-4FE8-BF62-A649C703746F}">
      <dgm:prSet/>
      <dgm:spPr/>
      <dgm:t>
        <a:bodyPr/>
        <a:lstStyle/>
        <a:p>
          <a:endParaRPr lang="en-US" b="1"/>
        </a:p>
      </dgm:t>
    </dgm:pt>
    <dgm:pt modelId="{EED8818C-6A7B-445A-808E-941C488D3B67}">
      <dgm:prSet phldrT="[Text]"/>
      <dgm:spPr/>
      <dgm:t>
        <a:bodyPr/>
        <a:lstStyle/>
        <a:p>
          <a:r>
            <a:rPr lang="en-US" b="1" dirty="0"/>
            <a:t>RSS Metrics</a:t>
          </a:r>
        </a:p>
      </dgm:t>
    </dgm:pt>
    <dgm:pt modelId="{62C9336A-CB48-4AEE-B5C2-970323C012E5}" type="parTrans" cxnId="{694BCE51-A837-4733-AD95-14D612066E27}">
      <dgm:prSet/>
      <dgm:spPr/>
      <dgm:t>
        <a:bodyPr/>
        <a:lstStyle/>
        <a:p>
          <a:endParaRPr lang="en-US" b="1"/>
        </a:p>
      </dgm:t>
    </dgm:pt>
    <dgm:pt modelId="{53094CEF-8C6D-4D1E-A20F-FCD7FA8754B9}" type="sibTrans" cxnId="{694BCE51-A837-4733-AD95-14D612066E27}">
      <dgm:prSet/>
      <dgm:spPr/>
      <dgm:t>
        <a:bodyPr/>
        <a:lstStyle/>
        <a:p>
          <a:endParaRPr lang="en-US" b="1"/>
        </a:p>
      </dgm:t>
    </dgm:pt>
    <dgm:pt modelId="{E40FEC2B-1F74-43F0-B765-1657416B436C}">
      <dgm:prSet phldrT="[Text]"/>
      <dgm:spPr/>
      <dgm:t>
        <a:bodyPr/>
        <a:lstStyle/>
        <a:p>
          <a:r>
            <a:rPr lang="en-US" b="1" dirty="0">
              <a:solidFill>
                <a:schemeClr val="tx1"/>
              </a:solidFill>
            </a:rPr>
            <a:t>Overall Health of the RSS</a:t>
          </a:r>
        </a:p>
      </dgm:t>
    </dgm:pt>
    <dgm:pt modelId="{4356931E-316A-48AD-8B05-0080B344C85B}" type="parTrans" cxnId="{19E55E98-C5F8-4B36-816C-0716AE18870B}">
      <dgm:prSet/>
      <dgm:spPr/>
      <dgm:t>
        <a:bodyPr/>
        <a:lstStyle/>
        <a:p>
          <a:endParaRPr lang="en-US" b="1"/>
        </a:p>
      </dgm:t>
    </dgm:pt>
    <dgm:pt modelId="{BE6C2372-F54F-48BB-900B-EA2B444D5028}" type="sibTrans" cxnId="{19E55E98-C5F8-4B36-816C-0716AE18870B}">
      <dgm:prSet/>
      <dgm:spPr/>
      <dgm:t>
        <a:bodyPr/>
        <a:lstStyle/>
        <a:p>
          <a:endParaRPr lang="en-US" b="1"/>
        </a:p>
      </dgm:t>
    </dgm:pt>
    <dgm:pt modelId="{8B91CA1D-C68B-4320-BD1B-5BB5D6B53555}" type="pres">
      <dgm:prSet presAssocID="{ECC9227F-0F90-445B-AD3B-7DAF4DB90574}" presName="Name0" presStyleCnt="0">
        <dgm:presLayoutVars>
          <dgm:chMax val="3"/>
          <dgm:chPref val="3"/>
          <dgm:bulletEnabled val="1"/>
          <dgm:dir/>
          <dgm:animLvl val="lvl"/>
        </dgm:presLayoutVars>
      </dgm:prSet>
      <dgm:spPr/>
    </dgm:pt>
    <dgm:pt modelId="{D74CD05D-258B-47AB-94B0-1A404136D78B}" type="pres">
      <dgm:prSet presAssocID="{ECC9227F-0F90-445B-AD3B-7DAF4DB90574}" presName="arc1" presStyleLbl="node1" presStyleIdx="0" presStyleCnt="4"/>
      <dgm:spPr/>
    </dgm:pt>
    <dgm:pt modelId="{058BCB49-578E-4B5C-BD93-2A232C924EB7}" type="pres">
      <dgm:prSet presAssocID="{ECC9227F-0F90-445B-AD3B-7DAF4DB90574}" presName="arc3" presStyleLbl="node1" presStyleIdx="1" presStyleCnt="4"/>
      <dgm:spPr/>
    </dgm:pt>
    <dgm:pt modelId="{60B753C4-53B7-4A3D-8DDE-F496170FA2BC}" type="pres">
      <dgm:prSet presAssocID="{ECC9227F-0F90-445B-AD3B-7DAF4DB90574}" presName="parentText2" presStyleLbl="revTx" presStyleIdx="0" presStyleCnt="3">
        <dgm:presLayoutVars>
          <dgm:chMax val="4"/>
          <dgm:chPref val="3"/>
          <dgm:bulletEnabled val="1"/>
        </dgm:presLayoutVars>
      </dgm:prSet>
      <dgm:spPr/>
    </dgm:pt>
    <dgm:pt modelId="{4638E416-49E9-41E1-8635-692747F66832}" type="pres">
      <dgm:prSet presAssocID="{ECC9227F-0F90-445B-AD3B-7DAF4DB90574}" presName="arc2" presStyleLbl="node1" presStyleIdx="2" presStyleCnt="4"/>
      <dgm:spPr/>
    </dgm:pt>
    <dgm:pt modelId="{BA866BB4-D7A3-4DF1-AC4B-1195C33F1EEF}" type="pres">
      <dgm:prSet presAssocID="{ECC9227F-0F90-445B-AD3B-7DAF4DB90574}" presName="arc4" presStyleLbl="node1" presStyleIdx="3" presStyleCnt="4"/>
      <dgm:spPr/>
    </dgm:pt>
    <dgm:pt modelId="{42080970-5FFB-4CC0-9773-8C545D6E3CC2}" type="pres">
      <dgm:prSet presAssocID="{ECC9227F-0F90-445B-AD3B-7DAF4DB90574}" presName="parentText3" presStyleLbl="revTx" presStyleIdx="1" presStyleCnt="3">
        <dgm:presLayoutVars>
          <dgm:chMax val="1"/>
          <dgm:chPref val="1"/>
          <dgm:bulletEnabled val="1"/>
        </dgm:presLayoutVars>
      </dgm:prSet>
      <dgm:spPr/>
    </dgm:pt>
    <dgm:pt modelId="{077C9411-E82F-481E-AB0D-3034B5C34773}" type="pres">
      <dgm:prSet presAssocID="{ECC9227F-0F90-445B-AD3B-7DAF4DB90574}" presName="middleComposite" presStyleCnt="0"/>
      <dgm:spPr/>
    </dgm:pt>
    <dgm:pt modelId="{6934F9AA-6BF6-4F4B-AE88-30A613F9E2D3}" type="pres">
      <dgm:prSet presAssocID="{D89F9092-F6DC-4ABF-8289-22B155C5BB63}" presName="circ1" presStyleLbl="vennNode1" presStyleIdx="0" presStyleCnt="8"/>
      <dgm:spPr/>
    </dgm:pt>
    <dgm:pt modelId="{435A5C3C-C19B-4ADF-9161-FBC9345C6640}" type="pres">
      <dgm:prSet presAssocID="{D89F9092-F6DC-4ABF-8289-22B155C5BB63}" presName="circ1Tx" presStyleLbl="revTx" presStyleIdx="1" presStyleCnt="3">
        <dgm:presLayoutVars>
          <dgm:chMax val="0"/>
          <dgm:chPref val="0"/>
        </dgm:presLayoutVars>
      </dgm:prSet>
      <dgm:spPr/>
    </dgm:pt>
    <dgm:pt modelId="{A3DE4615-BA69-4496-80BB-256DE5AD0EDD}" type="pres">
      <dgm:prSet presAssocID="{1A375FB4-F743-4B6E-8D97-66277DD89189}" presName="circ2" presStyleLbl="vennNode1" presStyleIdx="1" presStyleCnt="8"/>
      <dgm:spPr/>
    </dgm:pt>
    <dgm:pt modelId="{3E6758DA-ADFE-44CE-B9A5-F5080D039AAB}" type="pres">
      <dgm:prSet presAssocID="{1A375FB4-F743-4B6E-8D97-66277DD89189}" presName="circ2Tx" presStyleLbl="revTx" presStyleIdx="1" presStyleCnt="3">
        <dgm:presLayoutVars>
          <dgm:chMax val="0"/>
          <dgm:chPref val="0"/>
        </dgm:presLayoutVars>
      </dgm:prSet>
      <dgm:spPr/>
    </dgm:pt>
    <dgm:pt modelId="{F10E5533-7385-4FB5-98FD-667EEA9857FC}" type="pres">
      <dgm:prSet presAssocID="{ECC9227F-0F90-445B-AD3B-7DAF4DB90574}" presName="leftComposite" presStyleCnt="0"/>
      <dgm:spPr/>
    </dgm:pt>
    <dgm:pt modelId="{55AF7191-D4F5-4123-ADFC-EA5D8FCD951A}" type="pres">
      <dgm:prSet presAssocID="{21C45568-1997-46DE-ACD1-0653552132D1}" presName="childText1_1" presStyleLbl="vennNode1" presStyleIdx="2" presStyleCnt="8">
        <dgm:presLayoutVars>
          <dgm:chMax val="0"/>
          <dgm:chPref val="0"/>
        </dgm:presLayoutVars>
      </dgm:prSet>
      <dgm:spPr/>
    </dgm:pt>
    <dgm:pt modelId="{64905A6D-DD2D-46DE-9DB3-C59B690185E0}" type="pres">
      <dgm:prSet presAssocID="{21C45568-1997-46DE-ACD1-0653552132D1}" presName="ellipse1" presStyleLbl="vennNode1" presStyleIdx="3" presStyleCnt="8"/>
      <dgm:spPr/>
    </dgm:pt>
    <dgm:pt modelId="{1AFE767E-CBC5-4892-ABC8-5AE55D4033A7}" type="pres">
      <dgm:prSet presAssocID="{21C45568-1997-46DE-ACD1-0653552132D1}" presName="ellipse2" presStyleLbl="vennNode1" presStyleIdx="4" presStyleCnt="8"/>
      <dgm:spPr/>
    </dgm:pt>
    <dgm:pt modelId="{E52429E2-B911-4277-BBB7-8FCBB8DA082C}" type="pres">
      <dgm:prSet presAssocID="{1ABEE33F-A646-44AB-9ECD-F96DDA5388D9}" presName="childText1_2" presStyleLbl="vennNode1" presStyleIdx="5" presStyleCnt="8">
        <dgm:presLayoutVars>
          <dgm:chMax val="0"/>
          <dgm:chPref val="0"/>
        </dgm:presLayoutVars>
      </dgm:prSet>
      <dgm:spPr/>
    </dgm:pt>
    <dgm:pt modelId="{50DD7243-9994-4765-B5F2-FE0B6DEDC938}" type="pres">
      <dgm:prSet presAssocID="{1ABEE33F-A646-44AB-9ECD-F96DDA5388D9}" presName="ellipse3" presStyleLbl="vennNode1" presStyleIdx="6" presStyleCnt="8"/>
      <dgm:spPr/>
    </dgm:pt>
    <dgm:pt modelId="{05E039A4-507F-48CC-98E4-37BF35FDDBCF}" type="pres">
      <dgm:prSet presAssocID="{39452DB4-6EDD-4257-B7DD-D0473E83FFB7}" presName="childText1_3" presStyleLbl="vennNode1" presStyleIdx="7" presStyleCnt="8">
        <dgm:presLayoutVars>
          <dgm:chMax val="0"/>
          <dgm:chPref val="0"/>
        </dgm:presLayoutVars>
      </dgm:prSet>
      <dgm:spPr/>
    </dgm:pt>
    <dgm:pt modelId="{A11855F7-6EC2-40E5-B77B-EAF181BA77ED}" type="pres">
      <dgm:prSet presAssocID="{ECC9227F-0F90-445B-AD3B-7DAF4DB90574}" presName="rightChild" presStyleLbl="node2" presStyleIdx="0" presStyleCnt="1">
        <dgm:presLayoutVars>
          <dgm:chMax val="0"/>
          <dgm:chPref val="0"/>
        </dgm:presLayoutVars>
      </dgm:prSet>
      <dgm:spPr/>
    </dgm:pt>
    <dgm:pt modelId="{F4DD44E9-6CFC-4670-A296-257B0347C246}" type="pres">
      <dgm:prSet presAssocID="{ECC9227F-0F90-445B-AD3B-7DAF4DB90574}" presName="parentText1" presStyleLbl="revTx" presStyleIdx="2" presStyleCnt="3">
        <dgm:presLayoutVars>
          <dgm:chMax val="4"/>
          <dgm:chPref val="3"/>
          <dgm:bulletEnabled val="1"/>
        </dgm:presLayoutVars>
      </dgm:prSet>
      <dgm:spPr/>
    </dgm:pt>
  </dgm:ptLst>
  <dgm:cxnLst>
    <dgm:cxn modelId="{EB01AB1A-4881-5E44-BD06-49E0E173818E}" type="presOf" srcId="{2FDDD6C4-E285-489F-99E3-0DFBCBE54560}" destId="{60B753C4-53B7-4A3D-8DDE-F496170FA2BC}" srcOrd="0" destOrd="0" presId="urn:microsoft.com/office/officeart/2009/3/layout/PhasedProcess"/>
    <dgm:cxn modelId="{B036C42B-F2FB-9044-B712-5434CFBCAE48}" type="presOf" srcId="{1A375FB4-F743-4B6E-8D97-66277DD89189}" destId="{A3DE4615-BA69-4496-80BB-256DE5AD0EDD}" srcOrd="0" destOrd="0" presId="urn:microsoft.com/office/officeart/2009/3/layout/PhasedProcess"/>
    <dgm:cxn modelId="{077A6C32-42F1-5448-96F5-DC1BBB802C8B}" type="presOf" srcId="{ECC9227F-0F90-445B-AD3B-7DAF4DB90574}" destId="{8B91CA1D-C68B-4320-BD1B-5BB5D6B53555}" srcOrd="0" destOrd="0" presId="urn:microsoft.com/office/officeart/2009/3/layout/PhasedProcess"/>
    <dgm:cxn modelId="{06FDD535-D3ED-1049-9FEA-A1F191B6B013}" type="presOf" srcId="{EED8818C-6A7B-445A-808E-941C488D3B67}" destId="{42080970-5FFB-4CC0-9773-8C545D6E3CC2}" srcOrd="0" destOrd="0" presId="urn:microsoft.com/office/officeart/2009/3/layout/PhasedProcess"/>
    <dgm:cxn modelId="{694BCE51-A837-4733-AD95-14D612066E27}" srcId="{ECC9227F-0F90-445B-AD3B-7DAF4DB90574}" destId="{EED8818C-6A7B-445A-808E-941C488D3B67}" srcOrd="2" destOrd="0" parTransId="{62C9336A-CB48-4AEE-B5C2-970323C012E5}" sibTransId="{53094CEF-8C6D-4D1E-A20F-FCD7FA8754B9}"/>
    <dgm:cxn modelId="{6FA9355A-AC32-D645-9611-1941E2947713}" type="presOf" srcId="{E40FEC2B-1F74-43F0-B765-1657416B436C}" destId="{A11855F7-6EC2-40E5-B77B-EAF181BA77ED}" srcOrd="0" destOrd="0" presId="urn:microsoft.com/office/officeart/2009/3/layout/PhasedProcess"/>
    <dgm:cxn modelId="{FC5B295C-6654-4430-A5D2-8AE2D1F589FA}" srcId="{ECC9227F-0F90-445B-AD3B-7DAF4DB90574}" destId="{2FDDD6C4-E285-489F-99E3-0DFBCBE54560}" srcOrd="1" destOrd="0" parTransId="{DA4F4861-8BAA-4E32-A11D-7EB80925FB5F}" sibTransId="{AA1D9C0B-240A-4AF5-897B-0226A5F17615}"/>
    <dgm:cxn modelId="{1F221861-98E3-7747-A0AB-D8541F39C895}" type="presOf" srcId="{D89F9092-F6DC-4ABF-8289-22B155C5BB63}" destId="{6934F9AA-6BF6-4F4B-AE88-30A613F9E2D3}" srcOrd="0" destOrd="0" presId="urn:microsoft.com/office/officeart/2009/3/layout/PhasedProcess"/>
    <dgm:cxn modelId="{B112C061-5E49-4EF1-B15B-5831B72E9BE8}" srcId="{2FDDD6C4-E285-489F-99E3-0DFBCBE54560}" destId="{D89F9092-F6DC-4ABF-8289-22B155C5BB63}" srcOrd="0" destOrd="0" parTransId="{768B62EB-EFD3-4BF8-96EA-89FA914DC89E}" sibTransId="{9CC12BBA-94A5-4270-A49C-71CBAE9DFDEB}"/>
    <dgm:cxn modelId="{43BB3F74-8EB7-4FE8-BF62-A649C703746F}" srcId="{2FDDD6C4-E285-489F-99E3-0DFBCBE54560}" destId="{1A375FB4-F743-4B6E-8D97-66277DD89189}" srcOrd="1" destOrd="0" parTransId="{665029F3-44A0-4123-B19F-F59AF1A9EF92}" sibTransId="{DD9D705B-37E4-4316-9F32-A3F304FB4396}"/>
    <dgm:cxn modelId="{8C78837F-FD27-4DA2-8FA1-FD0D4F2E76C3}" srcId="{18D2FA5E-9221-4E15-9AAC-6FE13F3F6F9A}" destId="{21C45568-1997-46DE-ACD1-0653552132D1}" srcOrd="0" destOrd="0" parTransId="{545646F0-6276-4984-BF78-3D6E295FE2D0}" sibTransId="{888D95BC-3C63-46F8-9FC6-3BAA1423CD27}"/>
    <dgm:cxn modelId="{BCA62289-C27F-4DF8-8F79-07841E45D8F0}" srcId="{18D2FA5E-9221-4E15-9AAC-6FE13F3F6F9A}" destId="{1ABEE33F-A646-44AB-9ECD-F96DDA5388D9}" srcOrd="1" destOrd="0" parTransId="{F13DAC12-FA42-4350-88EF-CF6A8BCB57E6}" sibTransId="{8155AC34-E1B9-46EA-82F9-2C6DFA5F869B}"/>
    <dgm:cxn modelId="{344FB58D-576A-514E-AA8D-11BA901BE9B8}" type="presOf" srcId="{39452DB4-6EDD-4257-B7DD-D0473E83FFB7}" destId="{05E039A4-507F-48CC-98E4-37BF35FDDBCF}" srcOrd="0" destOrd="0" presId="urn:microsoft.com/office/officeart/2009/3/layout/PhasedProcess"/>
    <dgm:cxn modelId="{19E55E98-C5F8-4B36-816C-0716AE18870B}" srcId="{EED8818C-6A7B-445A-808E-941C488D3B67}" destId="{E40FEC2B-1F74-43F0-B765-1657416B436C}" srcOrd="0" destOrd="0" parTransId="{4356931E-316A-48AD-8B05-0080B344C85B}" sibTransId="{BE6C2372-F54F-48BB-900B-EA2B444D5028}"/>
    <dgm:cxn modelId="{832B0199-972F-7945-8D71-B0B198D9D013}" type="presOf" srcId="{D89F9092-F6DC-4ABF-8289-22B155C5BB63}" destId="{435A5C3C-C19B-4ADF-9161-FBC9345C6640}" srcOrd="1" destOrd="0" presId="urn:microsoft.com/office/officeart/2009/3/layout/PhasedProcess"/>
    <dgm:cxn modelId="{B7A4C199-37BA-9648-BC43-4B3BFE1387CC}" type="presOf" srcId="{1A375FB4-F743-4B6E-8D97-66277DD89189}" destId="{3E6758DA-ADFE-44CE-B9A5-F5080D039AAB}" srcOrd="1" destOrd="0" presId="urn:microsoft.com/office/officeart/2009/3/layout/PhasedProcess"/>
    <dgm:cxn modelId="{EC0486B7-D16E-8F44-9779-D31303861846}" type="presOf" srcId="{18D2FA5E-9221-4E15-9AAC-6FE13F3F6F9A}" destId="{F4DD44E9-6CFC-4670-A296-257B0347C246}" srcOrd="0" destOrd="0" presId="urn:microsoft.com/office/officeart/2009/3/layout/PhasedProcess"/>
    <dgm:cxn modelId="{0BED74BC-6F45-6D4B-9BD1-BAB8EFE48E40}" type="presOf" srcId="{21C45568-1997-46DE-ACD1-0653552132D1}" destId="{55AF7191-D4F5-4123-ADFC-EA5D8FCD951A}" srcOrd="0" destOrd="0" presId="urn:microsoft.com/office/officeart/2009/3/layout/PhasedProcess"/>
    <dgm:cxn modelId="{824ABCBC-071C-431C-BE11-F68EF64D49CE}" srcId="{18D2FA5E-9221-4E15-9AAC-6FE13F3F6F9A}" destId="{39452DB4-6EDD-4257-B7DD-D0473E83FFB7}" srcOrd="2" destOrd="0" parTransId="{AE271805-F168-4D4D-B475-189F0275A30E}" sibTransId="{958A5257-B9D6-477D-84BD-5FBB136797A6}"/>
    <dgm:cxn modelId="{7C51C2F3-F5A4-754C-9692-C54384554C8E}" type="presOf" srcId="{1ABEE33F-A646-44AB-9ECD-F96DDA5388D9}" destId="{E52429E2-B911-4277-BBB7-8FCBB8DA082C}" srcOrd="0" destOrd="0" presId="urn:microsoft.com/office/officeart/2009/3/layout/PhasedProcess"/>
    <dgm:cxn modelId="{884211FB-EA8F-4B50-9F61-001F4CDEB36E}" srcId="{ECC9227F-0F90-445B-AD3B-7DAF4DB90574}" destId="{18D2FA5E-9221-4E15-9AAC-6FE13F3F6F9A}" srcOrd="0" destOrd="0" parTransId="{FB887835-1125-4615-9BF8-10159B125E43}" sibTransId="{40220D0B-D52E-4986-8098-59645A759184}"/>
    <dgm:cxn modelId="{07E67C33-01FC-DD48-A61B-5F325269F431}" type="presParOf" srcId="{8B91CA1D-C68B-4320-BD1B-5BB5D6B53555}" destId="{D74CD05D-258B-47AB-94B0-1A404136D78B}" srcOrd="0" destOrd="0" presId="urn:microsoft.com/office/officeart/2009/3/layout/PhasedProcess"/>
    <dgm:cxn modelId="{1CDE1E36-26BB-A943-B756-5A3867FCD13E}" type="presParOf" srcId="{8B91CA1D-C68B-4320-BD1B-5BB5D6B53555}" destId="{058BCB49-578E-4B5C-BD93-2A232C924EB7}" srcOrd="1" destOrd="0" presId="urn:microsoft.com/office/officeart/2009/3/layout/PhasedProcess"/>
    <dgm:cxn modelId="{905DEAF9-B4C9-F640-BBA8-797B8D2449E0}" type="presParOf" srcId="{8B91CA1D-C68B-4320-BD1B-5BB5D6B53555}" destId="{60B753C4-53B7-4A3D-8DDE-F496170FA2BC}" srcOrd="2" destOrd="0" presId="urn:microsoft.com/office/officeart/2009/3/layout/PhasedProcess"/>
    <dgm:cxn modelId="{762035BE-5A65-2748-8854-BFC942373B9D}" type="presParOf" srcId="{8B91CA1D-C68B-4320-BD1B-5BB5D6B53555}" destId="{4638E416-49E9-41E1-8635-692747F66832}" srcOrd="3" destOrd="0" presId="urn:microsoft.com/office/officeart/2009/3/layout/PhasedProcess"/>
    <dgm:cxn modelId="{7BD490BC-8AD5-6C4C-AFBC-DC81ECD20FCE}" type="presParOf" srcId="{8B91CA1D-C68B-4320-BD1B-5BB5D6B53555}" destId="{BA866BB4-D7A3-4DF1-AC4B-1195C33F1EEF}" srcOrd="4" destOrd="0" presId="urn:microsoft.com/office/officeart/2009/3/layout/PhasedProcess"/>
    <dgm:cxn modelId="{F64E4F3C-5B18-A742-BB05-B2FD45071766}" type="presParOf" srcId="{8B91CA1D-C68B-4320-BD1B-5BB5D6B53555}" destId="{42080970-5FFB-4CC0-9773-8C545D6E3CC2}" srcOrd="5" destOrd="0" presId="urn:microsoft.com/office/officeart/2009/3/layout/PhasedProcess"/>
    <dgm:cxn modelId="{2630DE65-1A66-E54C-BAFC-F98D12BF15B5}" type="presParOf" srcId="{8B91CA1D-C68B-4320-BD1B-5BB5D6B53555}" destId="{077C9411-E82F-481E-AB0D-3034B5C34773}" srcOrd="6" destOrd="0" presId="urn:microsoft.com/office/officeart/2009/3/layout/PhasedProcess"/>
    <dgm:cxn modelId="{FE67A41C-81CC-E34D-A1BC-3BF47766CB6A}" type="presParOf" srcId="{077C9411-E82F-481E-AB0D-3034B5C34773}" destId="{6934F9AA-6BF6-4F4B-AE88-30A613F9E2D3}" srcOrd="0" destOrd="0" presId="urn:microsoft.com/office/officeart/2009/3/layout/PhasedProcess"/>
    <dgm:cxn modelId="{7D8133CE-7106-4F4C-89B5-81AF8CCEA8FF}" type="presParOf" srcId="{077C9411-E82F-481E-AB0D-3034B5C34773}" destId="{435A5C3C-C19B-4ADF-9161-FBC9345C6640}" srcOrd="1" destOrd="0" presId="urn:microsoft.com/office/officeart/2009/3/layout/PhasedProcess"/>
    <dgm:cxn modelId="{24D091F1-AAB3-BA45-89D9-714137AE3108}" type="presParOf" srcId="{077C9411-E82F-481E-AB0D-3034B5C34773}" destId="{A3DE4615-BA69-4496-80BB-256DE5AD0EDD}" srcOrd="2" destOrd="0" presId="urn:microsoft.com/office/officeart/2009/3/layout/PhasedProcess"/>
    <dgm:cxn modelId="{734EE7F2-AE47-8E42-96B8-044B6B6090EF}" type="presParOf" srcId="{077C9411-E82F-481E-AB0D-3034B5C34773}" destId="{3E6758DA-ADFE-44CE-B9A5-F5080D039AAB}" srcOrd="3" destOrd="0" presId="urn:microsoft.com/office/officeart/2009/3/layout/PhasedProcess"/>
    <dgm:cxn modelId="{82093E8C-C256-9D4E-BABA-7814A6DBAB65}" type="presParOf" srcId="{8B91CA1D-C68B-4320-BD1B-5BB5D6B53555}" destId="{F10E5533-7385-4FB5-98FD-667EEA9857FC}" srcOrd="7" destOrd="0" presId="urn:microsoft.com/office/officeart/2009/3/layout/PhasedProcess"/>
    <dgm:cxn modelId="{6AD7BF3D-9CA6-6846-974E-49B0B06018F9}" type="presParOf" srcId="{F10E5533-7385-4FB5-98FD-667EEA9857FC}" destId="{55AF7191-D4F5-4123-ADFC-EA5D8FCD951A}" srcOrd="0" destOrd="0" presId="urn:microsoft.com/office/officeart/2009/3/layout/PhasedProcess"/>
    <dgm:cxn modelId="{B3FBC612-D444-D249-97DD-FE1016886BDD}" type="presParOf" srcId="{F10E5533-7385-4FB5-98FD-667EEA9857FC}" destId="{64905A6D-DD2D-46DE-9DB3-C59B690185E0}" srcOrd="1" destOrd="0" presId="urn:microsoft.com/office/officeart/2009/3/layout/PhasedProcess"/>
    <dgm:cxn modelId="{0FB6FC07-2475-514F-A0B9-C88A0CC85739}" type="presParOf" srcId="{F10E5533-7385-4FB5-98FD-667EEA9857FC}" destId="{1AFE767E-CBC5-4892-ABC8-5AE55D4033A7}" srcOrd="2" destOrd="0" presId="urn:microsoft.com/office/officeart/2009/3/layout/PhasedProcess"/>
    <dgm:cxn modelId="{9E01C81F-B328-FF46-8DD1-EC340D5FB597}" type="presParOf" srcId="{F10E5533-7385-4FB5-98FD-667EEA9857FC}" destId="{E52429E2-B911-4277-BBB7-8FCBB8DA082C}" srcOrd="3" destOrd="0" presId="urn:microsoft.com/office/officeart/2009/3/layout/PhasedProcess"/>
    <dgm:cxn modelId="{C5B75091-826D-CD45-9328-A233A1563EBB}" type="presParOf" srcId="{F10E5533-7385-4FB5-98FD-667EEA9857FC}" destId="{50DD7243-9994-4765-B5F2-FE0B6DEDC938}" srcOrd="4" destOrd="0" presId="urn:microsoft.com/office/officeart/2009/3/layout/PhasedProcess"/>
    <dgm:cxn modelId="{30B05CA4-565A-7C40-AB16-9FCF0D3A23EB}" type="presParOf" srcId="{F10E5533-7385-4FB5-98FD-667EEA9857FC}" destId="{05E039A4-507F-48CC-98E4-37BF35FDDBCF}" srcOrd="5" destOrd="0" presId="urn:microsoft.com/office/officeart/2009/3/layout/PhasedProcess"/>
    <dgm:cxn modelId="{738EB10C-2CEB-E04F-B9A0-CB797EC77B00}" type="presParOf" srcId="{8B91CA1D-C68B-4320-BD1B-5BB5D6B53555}" destId="{A11855F7-6EC2-40E5-B77B-EAF181BA77ED}" srcOrd="8" destOrd="0" presId="urn:microsoft.com/office/officeart/2009/3/layout/PhasedProcess"/>
    <dgm:cxn modelId="{6D1AB52F-66EC-264B-AD3E-BF05F935C882}" type="presParOf" srcId="{8B91CA1D-C68B-4320-BD1B-5BB5D6B53555}" destId="{F4DD44E9-6CFC-4670-A296-257B0347C246}" srcOrd="9" destOrd="0" presId="urn:microsoft.com/office/officeart/2009/3/layout/Phased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752C769-9D1B-4B0C-ACCA-641759CEBC74}"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97528708-D883-41A6-879A-E0E2CB3C837C}">
      <dgm:prSet phldrT="[Text]"/>
      <dgm:spPr/>
      <dgm:t>
        <a:bodyPr/>
        <a:lstStyle/>
        <a:p>
          <a:r>
            <a:rPr lang="en-US" b="1" dirty="0">
              <a:solidFill>
                <a:schemeClr val="tx1"/>
              </a:solidFill>
            </a:rPr>
            <a:t>The option to receive funding should exist coupled with Service Level Expectations. </a:t>
          </a:r>
        </a:p>
      </dgm:t>
    </dgm:pt>
    <dgm:pt modelId="{66FE4022-B79B-404A-B6B5-FC5B86C58719}" type="parTrans" cxnId="{A1223212-15F6-40A0-9976-73D07CF43043}">
      <dgm:prSet/>
      <dgm:spPr/>
      <dgm:t>
        <a:bodyPr/>
        <a:lstStyle/>
        <a:p>
          <a:endParaRPr lang="en-US" b="1">
            <a:solidFill>
              <a:schemeClr val="tx1"/>
            </a:solidFill>
          </a:endParaRPr>
        </a:p>
      </dgm:t>
    </dgm:pt>
    <dgm:pt modelId="{F51F639A-56C9-4068-A0F6-7065A37CFD55}" type="sibTrans" cxnId="{A1223212-15F6-40A0-9976-73D07CF43043}">
      <dgm:prSet/>
      <dgm:spPr/>
      <dgm:t>
        <a:bodyPr/>
        <a:lstStyle/>
        <a:p>
          <a:endParaRPr lang="en-US" b="1">
            <a:solidFill>
              <a:schemeClr val="tx1"/>
            </a:solidFill>
          </a:endParaRPr>
        </a:p>
      </dgm:t>
    </dgm:pt>
    <dgm:pt modelId="{FB33CFA3-3D49-4C84-B256-98BBB466A31F}">
      <dgm:prSet phldrT="[Text]"/>
      <dgm:spPr/>
      <dgm:t>
        <a:bodyPr/>
        <a:lstStyle/>
        <a:p>
          <a:r>
            <a:rPr lang="en-US" b="1" dirty="0">
              <a:solidFill>
                <a:schemeClr val="tx1"/>
              </a:solidFill>
            </a:rPr>
            <a:t>Funding should be sourced from stakeholders and related parties.</a:t>
          </a:r>
        </a:p>
      </dgm:t>
    </dgm:pt>
    <dgm:pt modelId="{1DC2EC39-60A0-4CCB-B298-25221BFFA249}" type="parTrans" cxnId="{A051A300-FD62-4123-840B-892EF5E191A4}">
      <dgm:prSet/>
      <dgm:spPr/>
      <dgm:t>
        <a:bodyPr/>
        <a:lstStyle/>
        <a:p>
          <a:endParaRPr lang="en-US" b="1">
            <a:solidFill>
              <a:schemeClr val="tx1"/>
            </a:solidFill>
          </a:endParaRPr>
        </a:p>
      </dgm:t>
    </dgm:pt>
    <dgm:pt modelId="{C23EE348-6360-4A8D-B6C8-52EC720D6B66}" type="sibTrans" cxnId="{A051A300-FD62-4123-840B-892EF5E191A4}">
      <dgm:prSet/>
      <dgm:spPr/>
      <dgm:t>
        <a:bodyPr/>
        <a:lstStyle/>
        <a:p>
          <a:endParaRPr lang="en-US" b="1">
            <a:solidFill>
              <a:schemeClr val="tx1"/>
            </a:solidFill>
          </a:endParaRPr>
        </a:p>
      </dgm:t>
    </dgm:pt>
    <dgm:pt modelId="{C04BB154-52DD-440F-936F-08076ECDF03A}">
      <dgm:prSet phldrT="[Text]"/>
      <dgm:spPr/>
      <dgm:t>
        <a:bodyPr/>
        <a:lstStyle/>
        <a:p>
          <a:r>
            <a:rPr lang="en-US" b="1" dirty="0">
              <a:solidFill>
                <a:schemeClr val="tx1"/>
              </a:solidFill>
            </a:rPr>
            <a:t>Funding should support RSS operations, RSS emergencies, R&amp;D and model implementation.</a:t>
          </a:r>
        </a:p>
      </dgm:t>
    </dgm:pt>
    <dgm:pt modelId="{1EE873FF-005B-4962-BB3B-FF9C2BE1B4D6}" type="parTrans" cxnId="{81B37554-8159-4223-97C2-6BA7A1EDE99A}">
      <dgm:prSet/>
      <dgm:spPr/>
      <dgm:t>
        <a:bodyPr/>
        <a:lstStyle/>
        <a:p>
          <a:endParaRPr lang="en-US" b="1">
            <a:solidFill>
              <a:schemeClr val="tx1"/>
            </a:solidFill>
          </a:endParaRPr>
        </a:p>
      </dgm:t>
    </dgm:pt>
    <dgm:pt modelId="{A17B888B-7338-4259-B75E-4931D85D42EF}" type="sibTrans" cxnId="{81B37554-8159-4223-97C2-6BA7A1EDE99A}">
      <dgm:prSet/>
      <dgm:spPr/>
      <dgm:t>
        <a:bodyPr/>
        <a:lstStyle/>
        <a:p>
          <a:endParaRPr lang="en-US" b="1">
            <a:solidFill>
              <a:schemeClr val="tx1"/>
            </a:solidFill>
          </a:endParaRPr>
        </a:p>
      </dgm:t>
    </dgm:pt>
    <dgm:pt modelId="{2A7BAF6D-2D0D-44D8-8E81-20E5CE0B5630}" type="pres">
      <dgm:prSet presAssocID="{6752C769-9D1B-4B0C-ACCA-641759CEBC74}" presName="Name0" presStyleCnt="0">
        <dgm:presLayoutVars>
          <dgm:chMax val="7"/>
          <dgm:chPref val="7"/>
          <dgm:dir/>
        </dgm:presLayoutVars>
      </dgm:prSet>
      <dgm:spPr/>
    </dgm:pt>
    <dgm:pt modelId="{4AFA8049-0EDE-44A2-B16E-44BB3CE64FFC}" type="pres">
      <dgm:prSet presAssocID="{6752C769-9D1B-4B0C-ACCA-641759CEBC74}" presName="Name1" presStyleCnt="0"/>
      <dgm:spPr/>
    </dgm:pt>
    <dgm:pt modelId="{45D46C02-9D42-4633-AAC4-A6101E32680A}" type="pres">
      <dgm:prSet presAssocID="{6752C769-9D1B-4B0C-ACCA-641759CEBC74}" presName="cycle" presStyleCnt="0"/>
      <dgm:spPr/>
    </dgm:pt>
    <dgm:pt modelId="{80A3A5AD-B6A9-409F-AAEB-149D6EC6E737}" type="pres">
      <dgm:prSet presAssocID="{6752C769-9D1B-4B0C-ACCA-641759CEBC74}" presName="srcNode" presStyleLbl="node1" presStyleIdx="0" presStyleCnt="3"/>
      <dgm:spPr/>
    </dgm:pt>
    <dgm:pt modelId="{BE561225-19A3-4C5D-B395-D4AD9516EDFA}" type="pres">
      <dgm:prSet presAssocID="{6752C769-9D1B-4B0C-ACCA-641759CEBC74}" presName="conn" presStyleLbl="parChTrans1D2" presStyleIdx="0" presStyleCnt="1"/>
      <dgm:spPr/>
    </dgm:pt>
    <dgm:pt modelId="{1DC6A15D-F00A-4C67-A3C3-DDD6EA1D8B18}" type="pres">
      <dgm:prSet presAssocID="{6752C769-9D1B-4B0C-ACCA-641759CEBC74}" presName="extraNode" presStyleLbl="node1" presStyleIdx="0" presStyleCnt="3"/>
      <dgm:spPr/>
    </dgm:pt>
    <dgm:pt modelId="{A104E560-B6EA-445C-B1A2-8295715156CB}" type="pres">
      <dgm:prSet presAssocID="{6752C769-9D1B-4B0C-ACCA-641759CEBC74}" presName="dstNode" presStyleLbl="node1" presStyleIdx="0" presStyleCnt="3"/>
      <dgm:spPr/>
    </dgm:pt>
    <dgm:pt modelId="{36226736-1FCC-4921-9FBA-C469471CA066}" type="pres">
      <dgm:prSet presAssocID="{97528708-D883-41A6-879A-E0E2CB3C837C}" presName="text_1" presStyleLbl="node1" presStyleIdx="0" presStyleCnt="3">
        <dgm:presLayoutVars>
          <dgm:bulletEnabled val="1"/>
        </dgm:presLayoutVars>
      </dgm:prSet>
      <dgm:spPr/>
    </dgm:pt>
    <dgm:pt modelId="{676864B8-4445-435C-B4E8-973202D5E247}" type="pres">
      <dgm:prSet presAssocID="{97528708-D883-41A6-879A-E0E2CB3C837C}" presName="accent_1" presStyleCnt="0"/>
      <dgm:spPr/>
    </dgm:pt>
    <dgm:pt modelId="{605C7733-C626-4D59-98D4-C4A6DA8C7894}" type="pres">
      <dgm:prSet presAssocID="{97528708-D883-41A6-879A-E0E2CB3C837C}" presName="accentRepeatNode" presStyleLbl="solidFgAcc1" presStyleIdx="0" presStyleCnt="3"/>
      <dgm:spPr/>
    </dgm:pt>
    <dgm:pt modelId="{733CF7DB-5126-437D-AF60-47FEDCC94000}" type="pres">
      <dgm:prSet presAssocID="{FB33CFA3-3D49-4C84-B256-98BBB466A31F}" presName="text_2" presStyleLbl="node1" presStyleIdx="1" presStyleCnt="3">
        <dgm:presLayoutVars>
          <dgm:bulletEnabled val="1"/>
        </dgm:presLayoutVars>
      </dgm:prSet>
      <dgm:spPr/>
    </dgm:pt>
    <dgm:pt modelId="{7F05E7BA-5442-424A-A2E1-F5A56C8D7D74}" type="pres">
      <dgm:prSet presAssocID="{FB33CFA3-3D49-4C84-B256-98BBB466A31F}" presName="accent_2" presStyleCnt="0"/>
      <dgm:spPr/>
    </dgm:pt>
    <dgm:pt modelId="{81215939-309F-420A-97DB-2D7345C858EA}" type="pres">
      <dgm:prSet presAssocID="{FB33CFA3-3D49-4C84-B256-98BBB466A31F}" presName="accentRepeatNode" presStyleLbl="solidFgAcc1" presStyleIdx="1" presStyleCnt="3"/>
      <dgm:spPr/>
    </dgm:pt>
    <dgm:pt modelId="{930E672B-71C0-4E7F-A9FA-946EEFD74DF4}" type="pres">
      <dgm:prSet presAssocID="{C04BB154-52DD-440F-936F-08076ECDF03A}" presName="text_3" presStyleLbl="node1" presStyleIdx="2" presStyleCnt="3">
        <dgm:presLayoutVars>
          <dgm:bulletEnabled val="1"/>
        </dgm:presLayoutVars>
      </dgm:prSet>
      <dgm:spPr/>
    </dgm:pt>
    <dgm:pt modelId="{7C598110-9B0B-4059-A312-64B3C0DE1D1B}" type="pres">
      <dgm:prSet presAssocID="{C04BB154-52DD-440F-936F-08076ECDF03A}" presName="accent_3" presStyleCnt="0"/>
      <dgm:spPr/>
    </dgm:pt>
    <dgm:pt modelId="{B78CD585-5F2D-444E-A9FD-81D2FEF4E06C}" type="pres">
      <dgm:prSet presAssocID="{C04BB154-52DD-440F-936F-08076ECDF03A}" presName="accentRepeatNode" presStyleLbl="solidFgAcc1" presStyleIdx="2" presStyleCnt="3"/>
      <dgm:spPr/>
    </dgm:pt>
  </dgm:ptLst>
  <dgm:cxnLst>
    <dgm:cxn modelId="{A051A300-FD62-4123-840B-892EF5E191A4}" srcId="{6752C769-9D1B-4B0C-ACCA-641759CEBC74}" destId="{FB33CFA3-3D49-4C84-B256-98BBB466A31F}" srcOrd="1" destOrd="0" parTransId="{1DC2EC39-60A0-4CCB-B298-25221BFFA249}" sibTransId="{C23EE348-6360-4A8D-B6C8-52EC720D6B66}"/>
    <dgm:cxn modelId="{2C99E200-B454-3145-AFEF-DA64D2232F9B}" type="presOf" srcId="{F51F639A-56C9-4068-A0F6-7065A37CFD55}" destId="{BE561225-19A3-4C5D-B395-D4AD9516EDFA}" srcOrd="0" destOrd="0" presId="urn:microsoft.com/office/officeart/2008/layout/VerticalCurvedList"/>
    <dgm:cxn modelId="{A1223212-15F6-40A0-9976-73D07CF43043}" srcId="{6752C769-9D1B-4B0C-ACCA-641759CEBC74}" destId="{97528708-D883-41A6-879A-E0E2CB3C837C}" srcOrd="0" destOrd="0" parTransId="{66FE4022-B79B-404A-B6B5-FC5B86C58719}" sibTransId="{F51F639A-56C9-4068-A0F6-7065A37CFD55}"/>
    <dgm:cxn modelId="{81B37554-8159-4223-97C2-6BA7A1EDE99A}" srcId="{6752C769-9D1B-4B0C-ACCA-641759CEBC74}" destId="{C04BB154-52DD-440F-936F-08076ECDF03A}" srcOrd="2" destOrd="0" parTransId="{1EE873FF-005B-4962-BB3B-FF9C2BE1B4D6}" sibTransId="{A17B888B-7338-4259-B75E-4931D85D42EF}"/>
    <dgm:cxn modelId="{2672308B-A3AF-D34D-A8AA-86F6FF15EBE3}" type="presOf" srcId="{6752C769-9D1B-4B0C-ACCA-641759CEBC74}" destId="{2A7BAF6D-2D0D-44D8-8E81-20E5CE0B5630}" srcOrd="0" destOrd="0" presId="urn:microsoft.com/office/officeart/2008/layout/VerticalCurvedList"/>
    <dgm:cxn modelId="{39BFD48B-170B-FB41-8617-8CCDB4ECC4BE}" type="presOf" srcId="{FB33CFA3-3D49-4C84-B256-98BBB466A31F}" destId="{733CF7DB-5126-437D-AF60-47FEDCC94000}" srcOrd="0" destOrd="0" presId="urn:microsoft.com/office/officeart/2008/layout/VerticalCurvedList"/>
    <dgm:cxn modelId="{49774ABF-6780-414D-AE8C-CC22A0648377}" type="presOf" srcId="{97528708-D883-41A6-879A-E0E2CB3C837C}" destId="{36226736-1FCC-4921-9FBA-C469471CA066}" srcOrd="0" destOrd="0" presId="urn:microsoft.com/office/officeart/2008/layout/VerticalCurvedList"/>
    <dgm:cxn modelId="{19DA0AE4-843A-8347-9777-06DC6F83842C}" type="presOf" srcId="{C04BB154-52DD-440F-936F-08076ECDF03A}" destId="{930E672B-71C0-4E7F-A9FA-946EEFD74DF4}" srcOrd="0" destOrd="0" presId="urn:microsoft.com/office/officeart/2008/layout/VerticalCurvedList"/>
    <dgm:cxn modelId="{9FE78089-D4F4-BE49-B18E-DE44E1763C24}" type="presParOf" srcId="{2A7BAF6D-2D0D-44D8-8E81-20E5CE0B5630}" destId="{4AFA8049-0EDE-44A2-B16E-44BB3CE64FFC}" srcOrd="0" destOrd="0" presId="urn:microsoft.com/office/officeart/2008/layout/VerticalCurvedList"/>
    <dgm:cxn modelId="{C87C28E2-3141-354E-8AE7-EFDC73085FBF}" type="presParOf" srcId="{4AFA8049-0EDE-44A2-B16E-44BB3CE64FFC}" destId="{45D46C02-9D42-4633-AAC4-A6101E32680A}" srcOrd="0" destOrd="0" presId="urn:microsoft.com/office/officeart/2008/layout/VerticalCurvedList"/>
    <dgm:cxn modelId="{D90C42BA-8CFA-AA41-B218-8C426C1F771E}" type="presParOf" srcId="{45D46C02-9D42-4633-AAC4-A6101E32680A}" destId="{80A3A5AD-B6A9-409F-AAEB-149D6EC6E737}" srcOrd="0" destOrd="0" presId="urn:microsoft.com/office/officeart/2008/layout/VerticalCurvedList"/>
    <dgm:cxn modelId="{AE96AC02-CD51-804D-A283-671FFAA374A2}" type="presParOf" srcId="{45D46C02-9D42-4633-AAC4-A6101E32680A}" destId="{BE561225-19A3-4C5D-B395-D4AD9516EDFA}" srcOrd="1" destOrd="0" presId="urn:microsoft.com/office/officeart/2008/layout/VerticalCurvedList"/>
    <dgm:cxn modelId="{680051A8-D717-AB4D-A92A-EE41525B9A1F}" type="presParOf" srcId="{45D46C02-9D42-4633-AAC4-A6101E32680A}" destId="{1DC6A15D-F00A-4C67-A3C3-DDD6EA1D8B18}" srcOrd="2" destOrd="0" presId="urn:microsoft.com/office/officeart/2008/layout/VerticalCurvedList"/>
    <dgm:cxn modelId="{E4D6E2CD-1A2A-7A4E-9B5F-E2E9D8BA3D0F}" type="presParOf" srcId="{45D46C02-9D42-4633-AAC4-A6101E32680A}" destId="{A104E560-B6EA-445C-B1A2-8295715156CB}" srcOrd="3" destOrd="0" presId="urn:microsoft.com/office/officeart/2008/layout/VerticalCurvedList"/>
    <dgm:cxn modelId="{1F6351BF-BB30-BE43-A20E-3E30AF98FC24}" type="presParOf" srcId="{4AFA8049-0EDE-44A2-B16E-44BB3CE64FFC}" destId="{36226736-1FCC-4921-9FBA-C469471CA066}" srcOrd="1" destOrd="0" presId="urn:microsoft.com/office/officeart/2008/layout/VerticalCurvedList"/>
    <dgm:cxn modelId="{099A4A47-0F0E-EE46-B8F5-895B256966DF}" type="presParOf" srcId="{4AFA8049-0EDE-44A2-B16E-44BB3CE64FFC}" destId="{676864B8-4445-435C-B4E8-973202D5E247}" srcOrd="2" destOrd="0" presId="urn:microsoft.com/office/officeart/2008/layout/VerticalCurvedList"/>
    <dgm:cxn modelId="{A3F4E8ED-E30C-C24C-B572-310D5795B77B}" type="presParOf" srcId="{676864B8-4445-435C-B4E8-973202D5E247}" destId="{605C7733-C626-4D59-98D4-C4A6DA8C7894}" srcOrd="0" destOrd="0" presId="urn:microsoft.com/office/officeart/2008/layout/VerticalCurvedList"/>
    <dgm:cxn modelId="{1C2C8A6A-071B-E04F-B0B8-1DBE287F4E40}" type="presParOf" srcId="{4AFA8049-0EDE-44A2-B16E-44BB3CE64FFC}" destId="{733CF7DB-5126-437D-AF60-47FEDCC94000}" srcOrd="3" destOrd="0" presId="urn:microsoft.com/office/officeart/2008/layout/VerticalCurvedList"/>
    <dgm:cxn modelId="{9F606633-AFD4-9042-A23B-05741D5278C5}" type="presParOf" srcId="{4AFA8049-0EDE-44A2-B16E-44BB3CE64FFC}" destId="{7F05E7BA-5442-424A-A2E1-F5A56C8D7D74}" srcOrd="4" destOrd="0" presId="urn:microsoft.com/office/officeart/2008/layout/VerticalCurvedList"/>
    <dgm:cxn modelId="{AFE7F290-4914-C54A-BF92-ECA6EB296178}" type="presParOf" srcId="{7F05E7BA-5442-424A-A2E1-F5A56C8D7D74}" destId="{81215939-309F-420A-97DB-2D7345C858EA}" srcOrd="0" destOrd="0" presId="urn:microsoft.com/office/officeart/2008/layout/VerticalCurvedList"/>
    <dgm:cxn modelId="{CE0F623D-A6D1-5645-99BB-DB176B9F7325}" type="presParOf" srcId="{4AFA8049-0EDE-44A2-B16E-44BB3CE64FFC}" destId="{930E672B-71C0-4E7F-A9FA-946EEFD74DF4}" srcOrd="5" destOrd="0" presId="urn:microsoft.com/office/officeart/2008/layout/VerticalCurvedList"/>
    <dgm:cxn modelId="{BBFBBB9C-F1F5-7641-A75E-A863ACF79A82}" type="presParOf" srcId="{4AFA8049-0EDE-44A2-B16E-44BB3CE64FFC}" destId="{7C598110-9B0B-4059-A312-64B3C0DE1D1B}" srcOrd="6" destOrd="0" presId="urn:microsoft.com/office/officeart/2008/layout/VerticalCurvedList"/>
    <dgm:cxn modelId="{8E64C8F9-2634-7A44-8A8F-D4DA50E2421B}" type="presParOf" srcId="{7C598110-9B0B-4059-A312-64B3C0DE1D1B}" destId="{B78CD585-5F2D-444E-A9FD-81D2FEF4E06C}"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5827C49-011F-4772-B951-136B8C2573F2}" type="doc">
      <dgm:prSet loTypeId="urn:microsoft.com/office/officeart/2005/8/layout/chart3" loCatId="relationship" qsTypeId="urn:microsoft.com/office/officeart/2005/8/quickstyle/simple1" qsCatId="simple" csTypeId="urn:microsoft.com/office/officeart/2005/8/colors/colorful3" csCatId="colorful" phldr="1"/>
      <dgm:spPr/>
    </dgm:pt>
    <dgm:pt modelId="{C666BD12-147B-4CEC-9450-96EBF1827129}">
      <dgm:prSet phldrT="[Text]" custT="1"/>
      <dgm:spPr/>
      <dgm:t>
        <a:bodyPr/>
        <a:lstStyle/>
        <a:p>
          <a:r>
            <a:rPr lang="en-US" sz="1000" b="1" dirty="0">
              <a:solidFill>
                <a:schemeClr val="tx1"/>
              </a:solidFill>
            </a:rPr>
            <a:t>Emergencies  $$</a:t>
          </a:r>
        </a:p>
      </dgm:t>
    </dgm:pt>
    <dgm:pt modelId="{32CDC89B-EB09-4DC8-9261-4B2504B68149}" type="parTrans" cxnId="{F9D62DA6-AB91-4141-BE65-2824BD5064F1}">
      <dgm:prSet/>
      <dgm:spPr/>
      <dgm:t>
        <a:bodyPr/>
        <a:lstStyle/>
        <a:p>
          <a:endParaRPr lang="en-US" sz="1000" b="1">
            <a:solidFill>
              <a:schemeClr val="tx1"/>
            </a:solidFill>
          </a:endParaRPr>
        </a:p>
      </dgm:t>
    </dgm:pt>
    <dgm:pt modelId="{F74E8087-5702-4397-B08D-50E87A936C58}" type="sibTrans" cxnId="{F9D62DA6-AB91-4141-BE65-2824BD5064F1}">
      <dgm:prSet/>
      <dgm:spPr/>
      <dgm:t>
        <a:bodyPr/>
        <a:lstStyle/>
        <a:p>
          <a:endParaRPr lang="en-US" sz="1000" b="1">
            <a:solidFill>
              <a:schemeClr val="tx1"/>
            </a:solidFill>
          </a:endParaRPr>
        </a:p>
      </dgm:t>
    </dgm:pt>
    <dgm:pt modelId="{43286053-BC3F-4577-B749-C72493232A57}">
      <dgm:prSet phldrT="[Text]" custT="1"/>
      <dgm:spPr/>
      <dgm:t>
        <a:bodyPr/>
        <a:lstStyle/>
        <a:p>
          <a:r>
            <a:rPr lang="en-US" sz="1000" b="1" dirty="0">
              <a:solidFill>
                <a:schemeClr val="tx1"/>
              </a:solidFill>
            </a:rPr>
            <a:t>Model Implementation Costs  $$</a:t>
          </a:r>
        </a:p>
      </dgm:t>
    </dgm:pt>
    <dgm:pt modelId="{CFC9D501-47E6-42D6-8E76-F4D85F3BB8F6}" type="parTrans" cxnId="{ED94CC1E-D792-4CAE-9C22-16F188EE7BAB}">
      <dgm:prSet/>
      <dgm:spPr/>
      <dgm:t>
        <a:bodyPr/>
        <a:lstStyle/>
        <a:p>
          <a:endParaRPr lang="en-US" b="1">
            <a:solidFill>
              <a:schemeClr val="tx1"/>
            </a:solidFill>
          </a:endParaRPr>
        </a:p>
      </dgm:t>
    </dgm:pt>
    <dgm:pt modelId="{0737491C-81F5-4835-9F64-326F6F59EBAF}" type="sibTrans" cxnId="{ED94CC1E-D792-4CAE-9C22-16F188EE7BAB}">
      <dgm:prSet/>
      <dgm:spPr/>
      <dgm:t>
        <a:bodyPr/>
        <a:lstStyle/>
        <a:p>
          <a:endParaRPr lang="en-US" b="1">
            <a:solidFill>
              <a:schemeClr val="tx1"/>
            </a:solidFill>
          </a:endParaRPr>
        </a:p>
      </dgm:t>
    </dgm:pt>
    <dgm:pt modelId="{A659A8E2-B1CF-4C72-8740-4844A14E5F35}">
      <dgm:prSet phldrT="[Text]" custT="1"/>
      <dgm:spPr/>
      <dgm:t>
        <a:bodyPr/>
        <a:lstStyle/>
        <a:p>
          <a:r>
            <a:rPr lang="en-US" sz="1000" b="1" dirty="0">
              <a:solidFill>
                <a:schemeClr val="tx1"/>
              </a:solidFill>
            </a:rPr>
            <a:t>The cost of getting here!  $</a:t>
          </a:r>
        </a:p>
      </dgm:t>
    </dgm:pt>
    <dgm:pt modelId="{0042B36E-3D8E-48A2-845E-820878F53A34}" type="parTrans" cxnId="{8E600A16-3560-4E12-8376-EA61492AD9A7}">
      <dgm:prSet/>
      <dgm:spPr/>
      <dgm:t>
        <a:bodyPr/>
        <a:lstStyle/>
        <a:p>
          <a:endParaRPr lang="en-US" b="1">
            <a:solidFill>
              <a:schemeClr val="tx1"/>
            </a:solidFill>
          </a:endParaRPr>
        </a:p>
      </dgm:t>
    </dgm:pt>
    <dgm:pt modelId="{FA69A84D-FFDE-46FB-8DFC-CEA59233F6D3}" type="sibTrans" cxnId="{8E600A16-3560-4E12-8376-EA61492AD9A7}">
      <dgm:prSet/>
      <dgm:spPr/>
      <dgm:t>
        <a:bodyPr/>
        <a:lstStyle/>
        <a:p>
          <a:endParaRPr lang="en-US" b="1">
            <a:solidFill>
              <a:schemeClr val="tx1"/>
            </a:solidFill>
          </a:endParaRPr>
        </a:p>
      </dgm:t>
    </dgm:pt>
    <dgm:pt modelId="{0A251D08-E6DE-4037-B136-177A9742936E}">
      <dgm:prSet phldrT="[Text]" custT="1"/>
      <dgm:spPr/>
      <dgm:t>
        <a:bodyPr/>
        <a:lstStyle/>
        <a:p>
          <a:r>
            <a:rPr lang="en-US" sz="1000" b="1" dirty="0">
              <a:solidFill>
                <a:schemeClr val="tx1"/>
              </a:solidFill>
            </a:rPr>
            <a:t>RSS Operations $$$$$</a:t>
          </a:r>
        </a:p>
      </dgm:t>
    </dgm:pt>
    <dgm:pt modelId="{A7879BCE-4018-4322-AD39-7FF3DE646B03}" type="sibTrans" cxnId="{F7F06748-0FBF-448F-910E-9056A9A7190D}">
      <dgm:prSet/>
      <dgm:spPr/>
      <dgm:t>
        <a:bodyPr/>
        <a:lstStyle/>
        <a:p>
          <a:endParaRPr lang="en-US" sz="1000" b="1">
            <a:solidFill>
              <a:schemeClr val="tx1"/>
            </a:solidFill>
          </a:endParaRPr>
        </a:p>
      </dgm:t>
    </dgm:pt>
    <dgm:pt modelId="{42C421EE-98E3-43F3-AA7C-DCAAA55BA37D}" type="parTrans" cxnId="{F7F06748-0FBF-448F-910E-9056A9A7190D}">
      <dgm:prSet/>
      <dgm:spPr/>
      <dgm:t>
        <a:bodyPr/>
        <a:lstStyle/>
        <a:p>
          <a:endParaRPr lang="en-US" sz="1000" b="1">
            <a:solidFill>
              <a:schemeClr val="tx1"/>
            </a:solidFill>
          </a:endParaRPr>
        </a:p>
      </dgm:t>
    </dgm:pt>
    <dgm:pt modelId="{72192C7B-D45D-4B67-A10E-178BF721D421}">
      <dgm:prSet phldrT="[Text]" custT="1"/>
      <dgm:spPr/>
      <dgm:t>
        <a:bodyPr/>
        <a:lstStyle/>
        <a:p>
          <a:r>
            <a:rPr lang="en-US" sz="1000" b="1" dirty="0">
              <a:solidFill>
                <a:schemeClr val="tx1"/>
              </a:solidFill>
            </a:rPr>
            <a:t>Research and Development  $$</a:t>
          </a:r>
        </a:p>
      </dgm:t>
    </dgm:pt>
    <dgm:pt modelId="{0C49CDD1-BF00-4ADA-9CBC-0148071CB470}" type="parTrans" cxnId="{F1BFEE53-EC1D-40D2-AC33-1D38C5944ADD}">
      <dgm:prSet/>
      <dgm:spPr/>
      <dgm:t>
        <a:bodyPr/>
        <a:lstStyle/>
        <a:p>
          <a:endParaRPr lang="en-US"/>
        </a:p>
      </dgm:t>
    </dgm:pt>
    <dgm:pt modelId="{E755C19B-2581-4D43-932C-EE5A3087A594}" type="sibTrans" cxnId="{F1BFEE53-EC1D-40D2-AC33-1D38C5944ADD}">
      <dgm:prSet/>
      <dgm:spPr/>
      <dgm:t>
        <a:bodyPr/>
        <a:lstStyle/>
        <a:p>
          <a:endParaRPr lang="en-US"/>
        </a:p>
      </dgm:t>
    </dgm:pt>
    <dgm:pt modelId="{640F766E-516D-4256-9096-6D8C015B0C9A}" type="pres">
      <dgm:prSet presAssocID="{95827C49-011F-4772-B951-136B8C2573F2}" presName="compositeShape" presStyleCnt="0">
        <dgm:presLayoutVars>
          <dgm:chMax val="7"/>
          <dgm:dir/>
          <dgm:resizeHandles val="exact"/>
        </dgm:presLayoutVars>
      </dgm:prSet>
      <dgm:spPr/>
    </dgm:pt>
    <dgm:pt modelId="{D600D495-5FF8-4539-8064-B3EFFC80820E}" type="pres">
      <dgm:prSet presAssocID="{95827C49-011F-4772-B951-136B8C2573F2}" presName="wedge1" presStyleLbl="node1" presStyleIdx="0" presStyleCnt="5"/>
      <dgm:spPr/>
    </dgm:pt>
    <dgm:pt modelId="{C0B3A64A-A9B7-4C33-9001-EB006D8D24F0}" type="pres">
      <dgm:prSet presAssocID="{95827C49-011F-4772-B951-136B8C2573F2}" presName="wedge1Tx" presStyleLbl="node1" presStyleIdx="0" presStyleCnt="5">
        <dgm:presLayoutVars>
          <dgm:chMax val="0"/>
          <dgm:chPref val="0"/>
          <dgm:bulletEnabled val="1"/>
        </dgm:presLayoutVars>
      </dgm:prSet>
      <dgm:spPr/>
    </dgm:pt>
    <dgm:pt modelId="{640D358A-4A51-4AEF-B97C-819E37237D54}" type="pres">
      <dgm:prSet presAssocID="{95827C49-011F-4772-B951-136B8C2573F2}" presName="wedge2" presStyleLbl="node1" presStyleIdx="1" presStyleCnt="5"/>
      <dgm:spPr/>
    </dgm:pt>
    <dgm:pt modelId="{F1B36A7D-8DB4-4BAE-9C89-549A5CA85293}" type="pres">
      <dgm:prSet presAssocID="{95827C49-011F-4772-B951-136B8C2573F2}" presName="wedge2Tx" presStyleLbl="node1" presStyleIdx="1" presStyleCnt="5">
        <dgm:presLayoutVars>
          <dgm:chMax val="0"/>
          <dgm:chPref val="0"/>
          <dgm:bulletEnabled val="1"/>
        </dgm:presLayoutVars>
      </dgm:prSet>
      <dgm:spPr/>
    </dgm:pt>
    <dgm:pt modelId="{E5CA2EFF-9978-4B04-836D-619A61F27B81}" type="pres">
      <dgm:prSet presAssocID="{95827C49-011F-4772-B951-136B8C2573F2}" presName="wedge3" presStyleLbl="node1" presStyleIdx="2" presStyleCnt="5"/>
      <dgm:spPr/>
    </dgm:pt>
    <dgm:pt modelId="{CB0FB698-1988-493C-B41C-282A43932856}" type="pres">
      <dgm:prSet presAssocID="{95827C49-011F-4772-B951-136B8C2573F2}" presName="wedge3Tx" presStyleLbl="node1" presStyleIdx="2" presStyleCnt="5">
        <dgm:presLayoutVars>
          <dgm:chMax val="0"/>
          <dgm:chPref val="0"/>
          <dgm:bulletEnabled val="1"/>
        </dgm:presLayoutVars>
      </dgm:prSet>
      <dgm:spPr/>
    </dgm:pt>
    <dgm:pt modelId="{3F398C8D-C0E1-43CB-8CA4-E4646D1234EC}" type="pres">
      <dgm:prSet presAssocID="{95827C49-011F-4772-B951-136B8C2573F2}" presName="wedge4" presStyleLbl="node1" presStyleIdx="3" presStyleCnt="5"/>
      <dgm:spPr/>
    </dgm:pt>
    <dgm:pt modelId="{8E496B2F-70AB-460C-80B6-A61EFA52706E}" type="pres">
      <dgm:prSet presAssocID="{95827C49-011F-4772-B951-136B8C2573F2}" presName="wedge4Tx" presStyleLbl="node1" presStyleIdx="3" presStyleCnt="5">
        <dgm:presLayoutVars>
          <dgm:chMax val="0"/>
          <dgm:chPref val="0"/>
          <dgm:bulletEnabled val="1"/>
        </dgm:presLayoutVars>
      </dgm:prSet>
      <dgm:spPr/>
    </dgm:pt>
    <dgm:pt modelId="{6764E555-753B-4F33-97C6-4C2F0BD7E91B}" type="pres">
      <dgm:prSet presAssocID="{95827C49-011F-4772-B951-136B8C2573F2}" presName="wedge5" presStyleLbl="node1" presStyleIdx="4" presStyleCnt="5"/>
      <dgm:spPr/>
    </dgm:pt>
    <dgm:pt modelId="{5E51A5F8-01AB-47B6-B659-93C79A1E98C0}" type="pres">
      <dgm:prSet presAssocID="{95827C49-011F-4772-B951-136B8C2573F2}" presName="wedge5Tx" presStyleLbl="node1" presStyleIdx="4" presStyleCnt="5">
        <dgm:presLayoutVars>
          <dgm:chMax val="0"/>
          <dgm:chPref val="0"/>
          <dgm:bulletEnabled val="1"/>
        </dgm:presLayoutVars>
      </dgm:prSet>
      <dgm:spPr/>
    </dgm:pt>
  </dgm:ptLst>
  <dgm:cxnLst>
    <dgm:cxn modelId="{9D734F04-794A-2446-8C0E-BB93987C8BAB}" type="presOf" srcId="{0A251D08-E6DE-4037-B136-177A9742936E}" destId="{CB0FB698-1988-493C-B41C-282A43932856}" srcOrd="1" destOrd="0" presId="urn:microsoft.com/office/officeart/2005/8/layout/chart3"/>
    <dgm:cxn modelId="{8E600A16-3560-4E12-8376-EA61492AD9A7}" srcId="{95827C49-011F-4772-B951-136B8C2573F2}" destId="{A659A8E2-B1CF-4C72-8740-4844A14E5F35}" srcOrd="0" destOrd="0" parTransId="{0042B36E-3D8E-48A2-845E-820878F53A34}" sibTransId="{FA69A84D-FFDE-46FB-8DFC-CEA59233F6D3}"/>
    <dgm:cxn modelId="{ED94CC1E-D792-4CAE-9C22-16F188EE7BAB}" srcId="{95827C49-011F-4772-B951-136B8C2573F2}" destId="{43286053-BC3F-4577-B749-C72493232A57}" srcOrd="3" destOrd="0" parTransId="{CFC9D501-47E6-42D6-8E76-F4D85F3BB8F6}" sibTransId="{0737491C-81F5-4835-9F64-326F6F59EBAF}"/>
    <dgm:cxn modelId="{BD715027-73C6-E942-968B-8619392BFFCE}" type="presOf" srcId="{72192C7B-D45D-4B67-A10E-178BF721D421}" destId="{5E51A5F8-01AB-47B6-B659-93C79A1E98C0}" srcOrd="1" destOrd="0" presId="urn:microsoft.com/office/officeart/2005/8/layout/chart3"/>
    <dgm:cxn modelId="{DFDF733D-9351-D44C-A08B-622D129C8757}" type="presOf" srcId="{A659A8E2-B1CF-4C72-8740-4844A14E5F35}" destId="{D600D495-5FF8-4539-8064-B3EFFC80820E}" srcOrd="0" destOrd="0" presId="urn:microsoft.com/office/officeart/2005/8/layout/chart3"/>
    <dgm:cxn modelId="{F7F06748-0FBF-448F-910E-9056A9A7190D}" srcId="{95827C49-011F-4772-B951-136B8C2573F2}" destId="{0A251D08-E6DE-4037-B136-177A9742936E}" srcOrd="2" destOrd="0" parTransId="{42C421EE-98E3-43F3-AA7C-DCAAA55BA37D}" sibTransId="{A7879BCE-4018-4322-AD39-7FF3DE646B03}"/>
    <dgm:cxn modelId="{0CEDA04C-B50E-7F4D-BB8C-A21B55CFB698}" type="presOf" srcId="{0A251D08-E6DE-4037-B136-177A9742936E}" destId="{E5CA2EFF-9978-4B04-836D-619A61F27B81}" srcOrd="0" destOrd="0" presId="urn:microsoft.com/office/officeart/2005/8/layout/chart3"/>
    <dgm:cxn modelId="{0ACB6C52-EE8D-DA4F-9B3D-B18B46D84611}" type="presOf" srcId="{C666BD12-147B-4CEC-9450-96EBF1827129}" destId="{F1B36A7D-8DB4-4BAE-9C89-549A5CA85293}" srcOrd="1" destOrd="0" presId="urn:microsoft.com/office/officeart/2005/8/layout/chart3"/>
    <dgm:cxn modelId="{F1BFEE53-EC1D-40D2-AC33-1D38C5944ADD}" srcId="{95827C49-011F-4772-B951-136B8C2573F2}" destId="{72192C7B-D45D-4B67-A10E-178BF721D421}" srcOrd="4" destOrd="0" parTransId="{0C49CDD1-BF00-4ADA-9CBC-0148071CB470}" sibTransId="{E755C19B-2581-4D43-932C-EE5A3087A594}"/>
    <dgm:cxn modelId="{B3741077-8CEF-AB49-A1C1-EFD0B8756187}" type="presOf" srcId="{43286053-BC3F-4577-B749-C72493232A57}" destId="{3F398C8D-C0E1-43CB-8CA4-E4646D1234EC}" srcOrd="0" destOrd="0" presId="urn:microsoft.com/office/officeart/2005/8/layout/chart3"/>
    <dgm:cxn modelId="{99C7EF88-1FBE-9947-84B0-2FD52D3F9DF0}" type="presOf" srcId="{72192C7B-D45D-4B67-A10E-178BF721D421}" destId="{6764E555-753B-4F33-97C6-4C2F0BD7E91B}" srcOrd="0" destOrd="0" presId="urn:microsoft.com/office/officeart/2005/8/layout/chart3"/>
    <dgm:cxn modelId="{F9D62DA6-AB91-4141-BE65-2824BD5064F1}" srcId="{95827C49-011F-4772-B951-136B8C2573F2}" destId="{C666BD12-147B-4CEC-9450-96EBF1827129}" srcOrd="1" destOrd="0" parTransId="{32CDC89B-EB09-4DC8-9261-4B2504B68149}" sibTransId="{F74E8087-5702-4397-B08D-50E87A936C58}"/>
    <dgm:cxn modelId="{BB7510BC-CF52-D641-B296-EEC83E050485}" type="presOf" srcId="{95827C49-011F-4772-B951-136B8C2573F2}" destId="{640F766E-516D-4256-9096-6D8C015B0C9A}" srcOrd="0" destOrd="0" presId="urn:microsoft.com/office/officeart/2005/8/layout/chart3"/>
    <dgm:cxn modelId="{3ACC40D9-D7C9-474E-A025-5DFBD36A51C0}" type="presOf" srcId="{C666BD12-147B-4CEC-9450-96EBF1827129}" destId="{640D358A-4A51-4AEF-B97C-819E37237D54}" srcOrd="0" destOrd="0" presId="urn:microsoft.com/office/officeart/2005/8/layout/chart3"/>
    <dgm:cxn modelId="{847857F7-76CB-FE44-A339-07479F919FCB}" type="presOf" srcId="{43286053-BC3F-4577-B749-C72493232A57}" destId="{8E496B2F-70AB-460C-80B6-A61EFA52706E}" srcOrd="1" destOrd="0" presId="urn:microsoft.com/office/officeart/2005/8/layout/chart3"/>
    <dgm:cxn modelId="{634CC0FC-0EF0-FA40-B35C-C84B39A179F2}" type="presOf" srcId="{A659A8E2-B1CF-4C72-8740-4844A14E5F35}" destId="{C0B3A64A-A9B7-4C33-9001-EB006D8D24F0}" srcOrd="1" destOrd="0" presId="urn:microsoft.com/office/officeart/2005/8/layout/chart3"/>
    <dgm:cxn modelId="{8F560364-85EC-3345-99F3-91CDA1BA6A46}" type="presParOf" srcId="{640F766E-516D-4256-9096-6D8C015B0C9A}" destId="{D600D495-5FF8-4539-8064-B3EFFC80820E}" srcOrd="0" destOrd="0" presId="urn:microsoft.com/office/officeart/2005/8/layout/chart3"/>
    <dgm:cxn modelId="{9F8EB008-774C-E344-AF1F-FDD0AE61FD44}" type="presParOf" srcId="{640F766E-516D-4256-9096-6D8C015B0C9A}" destId="{C0B3A64A-A9B7-4C33-9001-EB006D8D24F0}" srcOrd="1" destOrd="0" presId="urn:microsoft.com/office/officeart/2005/8/layout/chart3"/>
    <dgm:cxn modelId="{1B64E7A7-138D-224A-AE01-5052180AF871}" type="presParOf" srcId="{640F766E-516D-4256-9096-6D8C015B0C9A}" destId="{640D358A-4A51-4AEF-B97C-819E37237D54}" srcOrd="2" destOrd="0" presId="urn:microsoft.com/office/officeart/2005/8/layout/chart3"/>
    <dgm:cxn modelId="{0A54BFA6-DB52-7E4B-90F1-2F56AA866B31}" type="presParOf" srcId="{640F766E-516D-4256-9096-6D8C015B0C9A}" destId="{F1B36A7D-8DB4-4BAE-9C89-549A5CA85293}" srcOrd="3" destOrd="0" presId="urn:microsoft.com/office/officeart/2005/8/layout/chart3"/>
    <dgm:cxn modelId="{9D6FCAA2-F170-E04C-A6E7-83A30F47ADAC}" type="presParOf" srcId="{640F766E-516D-4256-9096-6D8C015B0C9A}" destId="{E5CA2EFF-9978-4B04-836D-619A61F27B81}" srcOrd="4" destOrd="0" presId="urn:microsoft.com/office/officeart/2005/8/layout/chart3"/>
    <dgm:cxn modelId="{6B96D652-E6B4-D54F-975A-7CF0B3CB47C9}" type="presParOf" srcId="{640F766E-516D-4256-9096-6D8C015B0C9A}" destId="{CB0FB698-1988-493C-B41C-282A43932856}" srcOrd="5" destOrd="0" presId="urn:microsoft.com/office/officeart/2005/8/layout/chart3"/>
    <dgm:cxn modelId="{8714DE12-E51A-F144-986C-D072F4974A08}" type="presParOf" srcId="{640F766E-516D-4256-9096-6D8C015B0C9A}" destId="{3F398C8D-C0E1-43CB-8CA4-E4646D1234EC}" srcOrd="6" destOrd="0" presId="urn:microsoft.com/office/officeart/2005/8/layout/chart3"/>
    <dgm:cxn modelId="{092C0B39-6CE3-9449-9156-F42A896A1B61}" type="presParOf" srcId="{640F766E-516D-4256-9096-6D8C015B0C9A}" destId="{8E496B2F-70AB-460C-80B6-A61EFA52706E}" srcOrd="7" destOrd="0" presId="urn:microsoft.com/office/officeart/2005/8/layout/chart3"/>
    <dgm:cxn modelId="{245C6AE6-B6B5-7845-A814-0059C149194E}" type="presParOf" srcId="{640F766E-516D-4256-9096-6D8C015B0C9A}" destId="{6764E555-753B-4F33-97C6-4C2F0BD7E91B}" srcOrd="8" destOrd="0" presId="urn:microsoft.com/office/officeart/2005/8/layout/chart3"/>
    <dgm:cxn modelId="{DEF9A04A-8F78-9441-9E84-C89017546E63}" type="presParOf" srcId="{640F766E-516D-4256-9096-6D8C015B0C9A}" destId="{5E51A5F8-01AB-47B6-B659-93C79A1E98C0}" srcOrd="9" destOrd="0" presId="urn:microsoft.com/office/officeart/2005/8/layout/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B17991-82E0-4CCE-8442-39E9BFF2EC17}"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35CD3510-3652-4991-A36A-B9A2A7F70868}">
      <dgm:prSet phldrT="[Text]"/>
      <dgm:spPr/>
      <dgm:t>
        <a:bodyPr/>
        <a:lstStyle/>
        <a:p>
          <a:r>
            <a:rPr lang="en-US" dirty="0"/>
            <a:t>Recommendation 1</a:t>
          </a:r>
        </a:p>
      </dgm:t>
    </dgm:pt>
    <dgm:pt modelId="{C1EC003D-1B19-49B1-8677-AF22EB4EEAC6}" type="parTrans" cxnId="{FF692C90-2584-49A6-980F-1D64FCEC32DE}">
      <dgm:prSet/>
      <dgm:spPr/>
      <dgm:t>
        <a:bodyPr/>
        <a:lstStyle/>
        <a:p>
          <a:endParaRPr lang="en-US"/>
        </a:p>
      </dgm:t>
    </dgm:pt>
    <dgm:pt modelId="{16872ABD-6181-483D-87AB-268AECC7991C}" type="sibTrans" cxnId="{FF692C90-2584-49A6-980F-1D64FCEC32DE}">
      <dgm:prSet/>
      <dgm:spPr/>
      <dgm:t>
        <a:bodyPr/>
        <a:lstStyle/>
        <a:p>
          <a:endParaRPr lang="en-US"/>
        </a:p>
      </dgm:t>
    </dgm:pt>
    <dgm:pt modelId="{4DDF4257-5E92-4424-81AB-FEF1B3240C16}">
      <dgm:prSet phldrT="[Text]"/>
      <dgm:spPr/>
      <dgm:t>
        <a:bodyPr/>
        <a:lstStyle/>
        <a:p>
          <a:r>
            <a:rPr lang="en-US" dirty="0"/>
            <a:t>The RSSAC recommends that the ICANN Board initiate a process to produce a final version of the Model for implementation based on RSSAC037.</a:t>
          </a:r>
        </a:p>
      </dgm:t>
    </dgm:pt>
    <dgm:pt modelId="{67302586-676A-4BAF-9292-5CD455BA9B2A}" type="parTrans" cxnId="{A1271CFB-C836-4C3F-A667-040B92BEEEA3}">
      <dgm:prSet/>
      <dgm:spPr/>
      <dgm:t>
        <a:bodyPr/>
        <a:lstStyle/>
        <a:p>
          <a:endParaRPr lang="en-US"/>
        </a:p>
      </dgm:t>
    </dgm:pt>
    <dgm:pt modelId="{7185F676-AFB4-47AC-9F73-28E2FBF56500}" type="sibTrans" cxnId="{A1271CFB-C836-4C3F-A667-040B92BEEEA3}">
      <dgm:prSet/>
      <dgm:spPr/>
      <dgm:t>
        <a:bodyPr/>
        <a:lstStyle/>
        <a:p>
          <a:endParaRPr lang="en-US"/>
        </a:p>
      </dgm:t>
    </dgm:pt>
    <dgm:pt modelId="{42DA3A1D-7D94-4E0B-BDFB-4C960ADE0A2A}">
      <dgm:prSet phldrT="[Text]"/>
      <dgm:spPr/>
      <dgm:t>
        <a:bodyPr/>
        <a:lstStyle/>
        <a:p>
          <a:r>
            <a:rPr lang="en-US" dirty="0"/>
            <a:t>Recommendation 2</a:t>
          </a:r>
        </a:p>
      </dgm:t>
    </dgm:pt>
    <dgm:pt modelId="{9B4B33C5-A766-4C14-BD5D-32DDC457609C}" type="parTrans" cxnId="{2AAE44BE-0B90-4C32-B1C9-83C0FA0B0192}">
      <dgm:prSet/>
      <dgm:spPr/>
      <dgm:t>
        <a:bodyPr/>
        <a:lstStyle/>
        <a:p>
          <a:endParaRPr lang="en-US"/>
        </a:p>
      </dgm:t>
    </dgm:pt>
    <dgm:pt modelId="{140377C7-AA46-48E7-93B1-AD49687D9AEB}" type="sibTrans" cxnId="{2AAE44BE-0B90-4C32-B1C9-83C0FA0B0192}">
      <dgm:prSet/>
      <dgm:spPr/>
      <dgm:t>
        <a:bodyPr/>
        <a:lstStyle/>
        <a:p>
          <a:endParaRPr lang="en-US"/>
        </a:p>
      </dgm:t>
    </dgm:pt>
    <dgm:pt modelId="{7D920454-C392-440D-B4E8-4F98F32A156D}">
      <dgm:prSet phldrT="[Text]"/>
      <dgm:spPr/>
      <dgm:t>
        <a:bodyPr/>
        <a:lstStyle/>
        <a:p>
          <a:r>
            <a:rPr lang="en-US" dirty="0"/>
            <a:t>The RSSAC recommends that the ICANN Board refer to RSSAC037, section 5.5.3 to estimate the costs of the RSS and developing the Model. Initial efforts should focus on developing a timeline for costing these. </a:t>
          </a:r>
        </a:p>
      </dgm:t>
    </dgm:pt>
    <dgm:pt modelId="{7683DC83-2CFC-4370-8D3F-0C09DDFA57D6}" type="parTrans" cxnId="{DCE55718-1A5A-4D42-BEB7-7CDED91D3249}">
      <dgm:prSet/>
      <dgm:spPr/>
      <dgm:t>
        <a:bodyPr/>
        <a:lstStyle/>
        <a:p>
          <a:endParaRPr lang="en-US"/>
        </a:p>
      </dgm:t>
    </dgm:pt>
    <dgm:pt modelId="{CA770E74-5BD8-43F1-A13D-59624A0BFA49}" type="sibTrans" cxnId="{DCE55718-1A5A-4D42-BEB7-7CDED91D3249}">
      <dgm:prSet/>
      <dgm:spPr/>
      <dgm:t>
        <a:bodyPr/>
        <a:lstStyle/>
        <a:p>
          <a:endParaRPr lang="en-US"/>
        </a:p>
      </dgm:t>
    </dgm:pt>
    <dgm:pt modelId="{62B0D42A-B87E-4C38-9DBB-897D2D30B8F7}">
      <dgm:prSet phldrT="[Text]"/>
      <dgm:spPr/>
      <dgm:t>
        <a:bodyPr/>
        <a:lstStyle/>
        <a:p>
          <a:r>
            <a:rPr lang="en-US" dirty="0"/>
            <a:t>Recommendation 3</a:t>
          </a:r>
        </a:p>
      </dgm:t>
    </dgm:pt>
    <dgm:pt modelId="{FDC0403E-F3DA-4856-BE2C-7588FC6FAC51}" type="parTrans" cxnId="{2FB8BFA7-1E79-414A-82D3-CDB90367506B}">
      <dgm:prSet/>
      <dgm:spPr/>
      <dgm:t>
        <a:bodyPr/>
        <a:lstStyle/>
        <a:p>
          <a:endParaRPr lang="en-US"/>
        </a:p>
      </dgm:t>
    </dgm:pt>
    <dgm:pt modelId="{C4AE154A-C707-4D26-95F7-7F57E263248A}" type="sibTrans" cxnId="{2FB8BFA7-1E79-414A-82D3-CDB90367506B}">
      <dgm:prSet/>
      <dgm:spPr/>
      <dgm:t>
        <a:bodyPr/>
        <a:lstStyle/>
        <a:p>
          <a:endParaRPr lang="en-US"/>
        </a:p>
      </dgm:t>
    </dgm:pt>
    <dgm:pt modelId="{5BEAE16C-D3C5-4488-979C-01BDF94EA17D}">
      <dgm:prSet phldrT="[Text]"/>
      <dgm:spPr/>
      <dgm:t>
        <a:bodyPr/>
        <a:lstStyle/>
        <a:p>
          <a:r>
            <a:rPr lang="en-US" dirty="0"/>
            <a:t> The RSSAC recommends that the ICANN Board and community implement the final version of the Model based upon the principles of accountability, transparency, sustainability, and service integrity.</a:t>
          </a:r>
        </a:p>
      </dgm:t>
    </dgm:pt>
    <dgm:pt modelId="{D5D4D8DC-7F24-4CFD-A22F-8A9ACA62DDD8}" type="parTrans" cxnId="{5A621795-A480-4BEB-9005-E099081BB692}">
      <dgm:prSet/>
      <dgm:spPr/>
      <dgm:t>
        <a:bodyPr/>
        <a:lstStyle/>
        <a:p>
          <a:endParaRPr lang="en-US"/>
        </a:p>
      </dgm:t>
    </dgm:pt>
    <dgm:pt modelId="{DE788B85-AFE0-445E-B40C-7BFC9695FDDD}" type="sibTrans" cxnId="{5A621795-A480-4BEB-9005-E099081BB692}">
      <dgm:prSet/>
      <dgm:spPr/>
      <dgm:t>
        <a:bodyPr/>
        <a:lstStyle/>
        <a:p>
          <a:endParaRPr lang="en-US"/>
        </a:p>
      </dgm:t>
    </dgm:pt>
    <dgm:pt modelId="{C4056669-8870-44D4-ADE3-F7AA8A1A3873}" type="pres">
      <dgm:prSet presAssocID="{5EB17991-82E0-4CCE-8442-39E9BFF2EC17}" presName="Name0" presStyleCnt="0">
        <dgm:presLayoutVars>
          <dgm:dir/>
          <dgm:animLvl val="lvl"/>
          <dgm:resizeHandles val="exact"/>
        </dgm:presLayoutVars>
      </dgm:prSet>
      <dgm:spPr/>
    </dgm:pt>
    <dgm:pt modelId="{31B59EA0-9D0C-4715-863E-075409A92B22}" type="pres">
      <dgm:prSet presAssocID="{35CD3510-3652-4991-A36A-B9A2A7F70868}" presName="linNode" presStyleCnt="0"/>
      <dgm:spPr/>
    </dgm:pt>
    <dgm:pt modelId="{F778B547-C34E-4CA4-BFD8-5AB4816007EA}" type="pres">
      <dgm:prSet presAssocID="{35CD3510-3652-4991-A36A-B9A2A7F70868}" presName="parentText" presStyleLbl="node1" presStyleIdx="0" presStyleCnt="3">
        <dgm:presLayoutVars>
          <dgm:chMax val="1"/>
          <dgm:bulletEnabled val="1"/>
        </dgm:presLayoutVars>
      </dgm:prSet>
      <dgm:spPr/>
    </dgm:pt>
    <dgm:pt modelId="{E0581815-B544-42E3-A8F4-B9A123913DB4}" type="pres">
      <dgm:prSet presAssocID="{35CD3510-3652-4991-A36A-B9A2A7F70868}" presName="descendantText" presStyleLbl="alignAccFollowNode1" presStyleIdx="0" presStyleCnt="3">
        <dgm:presLayoutVars>
          <dgm:bulletEnabled val="1"/>
        </dgm:presLayoutVars>
      </dgm:prSet>
      <dgm:spPr/>
    </dgm:pt>
    <dgm:pt modelId="{BC03F25B-5DA0-4371-AD29-744CBEDFE95A}" type="pres">
      <dgm:prSet presAssocID="{16872ABD-6181-483D-87AB-268AECC7991C}" presName="sp" presStyleCnt="0"/>
      <dgm:spPr/>
    </dgm:pt>
    <dgm:pt modelId="{0DC9B89B-012B-4761-90CC-2298DE03AC22}" type="pres">
      <dgm:prSet presAssocID="{42DA3A1D-7D94-4E0B-BDFB-4C960ADE0A2A}" presName="linNode" presStyleCnt="0"/>
      <dgm:spPr/>
    </dgm:pt>
    <dgm:pt modelId="{96CF0D12-DF0F-4CC8-A6BA-73527FB86965}" type="pres">
      <dgm:prSet presAssocID="{42DA3A1D-7D94-4E0B-BDFB-4C960ADE0A2A}" presName="parentText" presStyleLbl="node1" presStyleIdx="1" presStyleCnt="3">
        <dgm:presLayoutVars>
          <dgm:chMax val="1"/>
          <dgm:bulletEnabled val="1"/>
        </dgm:presLayoutVars>
      </dgm:prSet>
      <dgm:spPr/>
    </dgm:pt>
    <dgm:pt modelId="{265D73CD-D4C2-46C0-8E14-F122316B99A5}" type="pres">
      <dgm:prSet presAssocID="{42DA3A1D-7D94-4E0B-BDFB-4C960ADE0A2A}" presName="descendantText" presStyleLbl="alignAccFollowNode1" presStyleIdx="1" presStyleCnt="3">
        <dgm:presLayoutVars>
          <dgm:bulletEnabled val="1"/>
        </dgm:presLayoutVars>
      </dgm:prSet>
      <dgm:spPr/>
    </dgm:pt>
    <dgm:pt modelId="{EA040B8B-126A-4055-9829-3B465F797E5C}" type="pres">
      <dgm:prSet presAssocID="{140377C7-AA46-48E7-93B1-AD49687D9AEB}" presName="sp" presStyleCnt="0"/>
      <dgm:spPr/>
    </dgm:pt>
    <dgm:pt modelId="{CD8DF3EF-F9CC-4B07-BD22-CD571CBBC802}" type="pres">
      <dgm:prSet presAssocID="{62B0D42A-B87E-4C38-9DBB-897D2D30B8F7}" presName="linNode" presStyleCnt="0"/>
      <dgm:spPr/>
    </dgm:pt>
    <dgm:pt modelId="{5C5274BD-B7B2-47C5-B502-16D807E7F8F3}" type="pres">
      <dgm:prSet presAssocID="{62B0D42A-B87E-4C38-9DBB-897D2D30B8F7}" presName="parentText" presStyleLbl="node1" presStyleIdx="2" presStyleCnt="3">
        <dgm:presLayoutVars>
          <dgm:chMax val="1"/>
          <dgm:bulletEnabled val="1"/>
        </dgm:presLayoutVars>
      </dgm:prSet>
      <dgm:spPr/>
    </dgm:pt>
    <dgm:pt modelId="{4A34F58F-A79B-E44D-A322-63E8C19012B9}" type="pres">
      <dgm:prSet presAssocID="{62B0D42A-B87E-4C38-9DBB-897D2D30B8F7}" presName="descendantText" presStyleLbl="alignAccFollowNode1" presStyleIdx="2" presStyleCnt="3">
        <dgm:presLayoutVars>
          <dgm:bulletEnabled val="1"/>
        </dgm:presLayoutVars>
      </dgm:prSet>
      <dgm:spPr/>
    </dgm:pt>
  </dgm:ptLst>
  <dgm:cxnLst>
    <dgm:cxn modelId="{DCE55718-1A5A-4D42-BEB7-7CDED91D3249}" srcId="{42DA3A1D-7D94-4E0B-BDFB-4C960ADE0A2A}" destId="{7D920454-C392-440D-B4E8-4F98F32A156D}" srcOrd="0" destOrd="0" parTransId="{7683DC83-2CFC-4370-8D3F-0C09DDFA57D6}" sibTransId="{CA770E74-5BD8-43F1-A13D-59624A0BFA49}"/>
    <dgm:cxn modelId="{37E3643B-645E-9944-9576-8F6EB04913D4}" type="presOf" srcId="{35CD3510-3652-4991-A36A-B9A2A7F70868}" destId="{F778B547-C34E-4CA4-BFD8-5AB4816007EA}" srcOrd="0" destOrd="0" presId="urn:microsoft.com/office/officeart/2005/8/layout/vList5"/>
    <dgm:cxn modelId="{0561383F-A0A9-944E-AD81-196AA9D519C2}" type="presOf" srcId="{4DDF4257-5E92-4424-81AB-FEF1B3240C16}" destId="{E0581815-B544-42E3-A8F4-B9A123913DB4}" srcOrd="0" destOrd="0" presId="urn:microsoft.com/office/officeart/2005/8/layout/vList5"/>
    <dgm:cxn modelId="{83871773-BC2F-024F-9597-91D930F9AD6E}" type="presOf" srcId="{42DA3A1D-7D94-4E0B-BDFB-4C960ADE0A2A}" destId="{96CF0D12-DF0F-4CC8-A6BA-73527FB86965}" srcOrd="0" destOrd="0" presId="urn:microsoft.com/office/officeart/2005/8/layout/vList5"/>
    <dgm:cxn modelId="{FF692C90-2584-49A6-980F-1D64FCEC32DE}" srcId="{5EB17991-82E0-4CCE-8442-39E9BFF2EC17}" destId="{35CD3510-3652-4991-A36A-B9A2A7F70868}" srcOrd="0" destOrd="0" parTransId="{C1EC003D-1B19-49B1-8677-AF22EB4EEAC6}" sibTransId="{16872ABD-6181-483D-87AB-268AECC7991C}"/>
    <dgm:cxn modelId="{5A621795-A480-4BEB-9005-E099081BB692}" srcId="{62B0D42A-B87E-4C38-9DBB-897D2D30B8F7}" destId="{5BEAE16C-D3C5-4488-979C-01BDF94EA17D}" srcOrd="0" destOrd="0" parTransId="{D5D4D8DC-7F24-4CFD-A22F-8A9ACA62DDD8}" sibTransId="{DE788B85-AFE0-445E-B40C-7BFC9695FDDD}"/>
    <dgm:cxn modelId="{1632BB97-107C-E543-B5B5-EC2A4A34F5AB}" type="presOf" srcId="{7D920454-C392-440D-B4E8-4F98F32A156D}" destId="{265D73CD-D4C2-46C0-8E14-F122316B99A5}" srcOrd="0" destOrd="0" presId="urn:microsoft.com/office/officeart/2005/8/layout/vList5"/>
    <dgm:cxn modelId="{C2BF5FA2-71CC-024B-B30F-1C89DFE5DD62}" type="presOf" srcId="{62B0D42A-B87E-4C38-9DBB-897D2D30B8F7}" destId="{5C5274BD-B7B2-47C5-B502-16D807E7F8F3}" srcOrd="0" destOrd="0" presId="urn:microsoft.com/office/officeart/2005/8/layout/vList5"/>
    <dgm:cxn modelId="{2FB8BFA7-1E79-414A-82D3-CDB90367506B}" srcId="{5EB17991-82E0-4CCE-8442-39E9BFF2EC17}" destId="{62B0D42A-B87E-4C38-9DBB-897D2D30B8F7}" srcOrd="2" destOrd="0" parTransId="{FDC0403E-F3DA-4856-BE2C-7588FC6FAC51}" sibTransId="{C4AE154A-C707-4D26-95F7-7F57E263248A}"/>
    <dgm:cxn modelId="{2AAE44BE-0B90-4C32-B1C9-83C0FA0B0192}" srcId="{5EB17991-82E0-4CCE-8442-39E9BFF2EC17}" destId="{42DA3A1D-7D94-4E0B-BDFB-4C960ADE0A2A}" srcOrd="1" destOrd="0" parTransId="{9B4B33C5-A766-4C14-BD5D-32DDC457609C}" sibTransId="{140377C7-AA46-48E7-93B1-AD49687D9AEB}"/>
    <dgm:cxn modelId="{BB1CE6DF-C9DD-814D-8A70-10B18BA12550}" type="presOf" srcId="{5BEAE16C-D3C5-4488-979C-01BDF94EA17D}" destId="{4A34F58F-A79B-E44D-A322-63E8C19012B9}" srcOrd="0" destOrd="0" presId="urn:microsoft.com/office/officeart/2005/8/layout/vList5"/>
    <dgm:cxn modelId="{3306ABE0-468F-B04F-A23B-5E19D4960514}" type="presOf" srcId="{5EB17991-82E0-4CCE-8442-39E9BFF2EC17}" destId="{C4056669-8870-44D4-ADE3-F7AA8A1A3873}" srcOrd="0" destOrd="0" presId="urn:microsoft.com/office/officeart/2005/8/layout/vList5"/>
    <dgm:cxn modelId="{A1271CFB-C836-4C3F-A667-040B92BEEEA3}" srcId="{35CD3510-3652-4991-A36A-B9A2A7F70868}" destId="{4DDF4257-5E92-4424-81AB-FEF1B3240C16}" srcOrd="0" destOrd="0" parTransId="{67302586-676A-4BAF-9292-5CD455BA9B2A}" sibTransId="{7185F676-AFB4-47AC-9F73-28E2FBF56500}"/>
    <dgm:cxn modelId="{E0F4F202-B01E-5449-88A3-F39B0D0D61AA}" type="presParOf" srcId="{C4056669-8870-44D4-ADE3-F7AA8A1A3873}" destId="{31B59EA0-9D0C-4715-863E-075409A92B22}" srcOrd="0" destOrd="0" presId="urn:microsoft.com/office/officeart/2005/8/layout/vList5"/>
    <dgm:cxn modelId="{AC23D992-9D8C-C944-9EA6-5E20EB4D9EAC}" type="presParOf" srcId="{31B59EA0-9D0C-4715-863E-075409A92B22}" destId="{F778B547-C34E-4CA4-BFD8-5AB4816007EA}" srcOrd="0" destOrd="0" presId="urn:microsoft.com/office/officeart/2005/8/layout/vList5"/>
    <dgm:cxn modelId="{7D5A6716-8095-7345-AFA9-204C7C149C79}" type="presParOf" srcId="{31B59EA0-9D0C-4715-863E-075409A92B22}" destId="{E0581815-B544-42E3-A8F4-B9A123913DB4}" srcOrd="1" destOrd="0" presId="urn:microsoft.com/office/officeart/2005/8/layout/vList5"/>
    <dgm:cxn modelId="{2F699EE4-A48F-6B43-8611-4BAA9FC96BFB}" type="presParOf" srcId="{C4056669-8870-44D4-ADE3-F7AA8A1A3873}" destId="{BC03F25B-5DA0-4371-AD29-744CBEDFE95A}" srcOrd="1" destOrd="0" presId="urn:microsoft.com/office/officeart/2005/8/layout/vList5"/>
    <dgm:cxn modelId="{A5E41A43-0436-5443-9639-23AD570F33EE}" type="presParOf" srcId="{C4056669-8870-44D4-ADE3-F7AA8A1A3873}" destId="{0DC9B89B-012B-4761-90CC-2298DE03AC22}" srcOrd="2" destOrd="0" presId="urn:microsoft.com/office/officeart/2005/8/layout/vList5"/>
    <dgm:cxn modelId="{EDDAB19C-79C8-3841-A50E-6237D1830447}" type="presParOf" srcId="{0DC9B89B-012B-4761-90CC-2298DE03AC22}" destId="{96CF0D12-DF0F-4CC8-A6BA-73527FB86965}" srcOrd="0" destOrd="0" presId="urn:microsoft.com/office/officeart/2005/8/layout/vList5"/>
    <dgm:cxn modelId="{20A87C2D-A4D6-6949-9F16-20D00622A64F}" type="presParOf" srcId="{0DC9B89B-012B-4761-90CC-2298DE03AC22}" destId="{265D73CD-D4C2-46C0-8E14-F122316B99A5}" srcOrd="1" destOrd="0" presId="urn:microsoft.com/office/officeart/2005/8/layout/vList5"/>
    <dgm:cxn modelId="{B30E5EA5-C953-4947-93A1-C91DFBBBBF86}" type="presParOf" srcId="{C4056669-8870-44D4-ADE3-F7AA8A1A3873}" destId="{EA040B8B-126A-4055-9829-3B465F797E5C}" srcOrd="3" destOrd="0" presId="urn:microsoft.com/office/officeart/2005/8/layout/vList5"/>
    <dgm:cxn modelId="{0CF39E15-6DAF-E047-8F1F-B3F69F0D01D2}" type="presParOf" srcId="{C4056669-8870-44D4-ADE3-F7AA8A1A3873}" destId="{CD8DF3EF-F9CC-4B07-BD22-CD571CBBC802}" srcOrd="4" destOrd="0" presId="urn:microsoft.com/office/officeart/2005/8/layout/vList5"/>
    <dgm:cxn modelId="{76EE58A8-39EB-8A48-8041-2A662435E166}" type="presParOf" srcId="{CD8DF3EF-F9CC-4B07-BD22-CD571CBBC802}" destId="{5C5274BD-B7B2-47C5-B502-16D807E7F8F3}" srcOrd="0" destOrd="0" presId="urn:microsoft.com/office/officeart/2005/8/layout/vList5"/>
    <dgm:cxn modelId="{FD94FC25-C355-064C-B29B-0DA0E48D092F}" type="presParOf" srcId="{CD8DF3EF-F9CC-4B07-BD22-CD571CBBC802}" destId="{4A34F58F-A79B-E44D-A322-63E8C19012B9}"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7B34EF-9D65-4BFD-9B85-608FC4EF6D42}" type="doc">
      <dgm:prSet loTypeId="urn:microsoft.com/office/officeart/2008/layout/PictureStrips" loCatId="list" qsTypeId="urn:microsoft.com/office/officeart/2005/8/quickstyle/simple1" qsCatId="simple" csTypeId="urn:microsoft.com/office/officeart/2005/8/colors/colorful1" csCatId="colorful" phldr="1"/>
      <dgm:spPr/>
      <dgm:t>
        <a:bodyPr/>
        <a:lstStyle/>
        <a:p>
          <a:endParaRPr lang="en-US"/>
        </a:p>
      </dgm:t>
    </dgm:pt>
    <dgm:pt modelId="{0D3FC3A5-DE9C-45E4-85EE-CCB73A116595}">
      <dgm:prSet phldrT="[Text]"/>
      <dgm:spPr/>
      <dgm:t>
        <a:bodyPr/>
        <a:lstStyle/>
        <a:p>
          <a:r>
            <a:rPr lang="en-US" b="1" dirty="0"/>
            <a:t>RSS</a:t>
          </a:r>
        </a:p>
      </dgm:t>
    </dgm:pt>
    <dgm:pt modelId="{9C92D7B2-598C-4CC4-BE72-0EC9AF517604}" type="parTrans" cxnId="{828EAC93-D46C-485E-B619-0B913673D2FF}">
      <dgm:prSet/>
      <dgm:spPr/>
      <dgm:t>
        <a:bodyPr/>
        <a:lstStyle/>
        <a:p>
          <a:endParaRPr lang="en-US"/>
        </a:p>
      </dgm:t>
    </dgm:pt>
    <dgm:pt modelId="{C35BC082-D413-4262-9796-5D5F63B18447}" type="sibTrans" cxnId="{828EAC93-D46C-485E-B619-0B913673D2FF}">
      <dgm:prSet/>
      <dgm:spPr/>
      <dgm:t>
        <a:bodyPr/>
        <a:lstStyle/>
        <a:p>
          <a:endParaRPr lang="en-US"/>
        </a:p>
      </dgm:t>
    </dgm:pt>
    <dgm:pt modelId="{85B5EDD8-E288-4F38-B0B9-79C0B1CD147E}">
      <dgm:prSet phldrT="[Text]"/>
      <dgm:spPr/>
      <dgm:t>
        <a:bodyPr/>
        <a:lstStyle/>
        <a:p>
          <a:r>
            <a:rPr lang="en-US" dirty="0"/>
            <a:t>Root Server System</a:t>
          </a:r>
        </a:p>
      </dgm:t>
    </dgm:pt>
    <dgm:pt modelId="{7E747604-ABFA-4363-AF8E-12A31FCF7B4E}" type="parTrans" cxnId="{9A02490C-62AB-4538-BB22-577F6E955566}">
      <dgm:prSet/>
      <dgm:spPr/>
      <dgm:t>
        <a:bodyPr/>
        <a:lstStyle/>
        <a:p>
          <a:endParaRPr lang="en-US"/>
        </a:p>
      </dgm:t>
    </dgm:pt>
    <dgm:pt modelId="{C33BCE5B-3882-46ED-91C3-1BBD608654CC}" type="sibTrans" cxnId="{9A02490C-62AB-4538-BB22-577F6E955566}">
      <dgm:prSet/>
      <dgm:spPr/>
      <dgm:t>
        <a:bodyPr/>
        <a:lstStyle/>
        <a:p>
          <a:endParaRPr lang="en-US"/>
        </a:p>
      </dgm:t>
    </dgm:pt>
    <dgm:pt modelId="{97E56F6E-E53A-4901-AF82-7D7BB98FDAB9}">
      <dgm:prSet phldrT="[Text]"/>
      <dgm:spPr/>
      <dgm:t>
        <a:bodyPr/>
        <a:lstStyle/>
        <a:p>
          <a:r>
            <a:rPr lang="en-US" b="1" dirty="0"/>
            <a:t>RS</a:t>
          </a:r>
        </a:p>
      </dgm:t>
    </dgm:pt>
    <dgm:pt modelId="{99301B63-31AE-49F4-868A-4012D4D03CDA}" type="parTrans" cxnId="{8D4C3086-86AD-48F8-AC8B-7CBD03ADC6EE}">
      <dgm:prSet/>
      <dgm:spPr/>
      <dgm:t>
        <a:bodyPr/>
        <a:lstStyle/>
        <a:p>
          <a:endParaRPr lang="en-US"/>
        </a:p>
      </dgm:t>
    </dgm:pt>
    <dgm:pt modelId="{303AEA8F-E6CF-4BA0-A3CF-6FAAC0970529}" type="sibTrans" cxnId="{8D4C3086-86AD-48F8-AC8B-7CBD03ADC6EE}">
      <dgm:prSet/>
      <dgm:spPr/>
      <dgm:t>
        <a:bodyPr/>
        <a:lstStyle/>
        <a:p>
          <a:endParaRPr lang="en-US"/>
        </a:p>
      </dgm:t>
    </dgm:pt>
    <dgm:pt modelId="{C7168342-643A-417C-895F-17932C8E3E8D}">
      <dgm:prSet phldrT="[Text]"/>
      <dgm:spPr/>
      <dgm:t>
        <a:bodyPr/>
        <a:lstStyle/>
        <a:p>
          <a:r>
            <a:rPr lang="en-US" dirty="0"/>
            <a:t>Root Server</a:t>
          </a:r>
        </a:p>
      </dgm:t>
    </dgm:pt>
    <dgm:pt modelId="{B3DBC50C-CDB8-4B79-BE2B-3566945CF310}" type="parTrans" cxnId="{6F487DDE-EDFD-4A47-B880-AE077FB7A5F2}">
      <dgm:prSet/>
      <dgm:spPr/>
      <dgm:t>
        <a:bodyPr/>
        <a:lstStyle/>
        <a:p>
          <a:endParaRPr lang="en-US"/>
        </a:p>
      </dgm:t>
    </dgm:pt>
    <dgm:pt modelId="{3FFCC70E-0D54-4D0B-90C5-86E4230B3C94}" type="sibTrans" cxnId="{6F487DDE-EDFD-4A47-B880-AE077FB7A5F2}">
      <dgm:prSet/>
      <dgm:spPr/>
      <dgm:t>
        <a:bodyPr/>
        <a:lstStyle/>
        <a:p>
          <a:endParaRPr lang="en-US"/>
        </a:p>
      </dgm:t>
    </dgm:pt>
    <dgm:pt modelId="{6D645D30-827A-4608-BBD2-744F2D2B90D1}">
      <dgm:prSet phldrT="[Text]"/>
      <dgm:spPr/>
      <dgm:t>
        <a:bodyPr/>
        <a:lstStyle/>
        <a:p>
          <a:r>
            <a:rPr lang="en-US" b="1" dirty="0"/>
            <a:t>RSO</a:t>
          </a:r>
        </a:p>
      </dgm:t>
    </dgm:pt>
    <dgm:pt modelId="{26DF2F01-D104-499F-96BB-9924FEC021B1}" type="parTrans" cxnId="{9538ED9F-72B0-4FC1-9591-60B35FD1DB10}">
      <dgm:prSet/>
      <dgm:spPr/>
      <dgm:t>
        <a:bodyPr/>
        <a:lstStyle/>
        <a:p>
          <a:endParaRPr lang="en-US"/>
        </a:p>
      </dgm:t>
    </dgm:pt>
    <dgm:pt modelId="{1CD54C6E-611A-48BC-A12A-19CE540D7393}" type="sibTrans" cxnId="{9538ED9F-72B0-4FC1-9591-60B35FD1DB10}">
      <dgm:prSet/>
      <dgm:spPr/>
      <dgm:t>
        <a:bodyPr/>
        <a:lstStyle/>
        <a:p>
          <a:endParaRPr lang="en-US"/>
        </a:p>
      </dgm:t>
    </dgm:pt>
    <dgm:pt modelId="{716ED673-B38D-435B-8C54-8A16C0C4E8E9}">
      <dgm:prSet phldrT="[Text]"/>
      <dgm:spPr/>
      <dgm:t>
        <a:bodyPr/>
        <a:lstStyle/>
        <a:p>
          <a:r>
            <a:rPr lang="en-US" dirty="0"/>
            <a:t>Root Server Operator</a:t>
          </a:r>
        </a:p>
      </dgm:t>
    </dgm:pt>
    <dgm:pt modelId="{F6181D1E-BF53-4478-926B-A2ABF2982655}" type="parTrans" cxnId="{4C0AB42F-20D0-4431-BB4D-77628673D6DF}">
      <dgm:prSet/>
      <dgm:spPr/>
      <dgm:t>
        <a:bodyPr/>
        <a:lstStyle/>
        <a:p>
          <a:endParaRPr lang="en-US"/>
        </a:p>
      </dgm:t>
    </dgm:pt>
    <dgm:pt modelId="{FC2C52FC-8907-4267-87CA-0E3A3A1EFED8}" type="sibTrans" cxnId="{4C0AB42F-20D0-4431-BB4D-77628673D6DF}">
      <dgm:prSet/>
      <dgm:spPr/>
      <dgm:t>
        <a:bodyPr/>
        <a:lstStyle/>
        <a:p>
          <a:endParaRPr lang="en-US"/>
        </a:p>
      </dgm:t>
    </dgm:pt>
    <dgm:pt modelId="{7FFF8FE5-329C-4721-BB33-080E8273BFD7}">
      <dgm:prSet phldrT="[Text]"/>
      <dgm:spPr/>
      <dgm:t>
        <a:bodyPr/>
        <a:lstStyle/>
        <a:p>
          <a:r>
            <a:rPr lang="en-US" b="1" dirty="0"/>
            <a:t>SAPF</a:t>
          </a:r>
        </a:p>
      </dgm:t>
    </dgm:pt>
    <dgm:pt modelId="{9E3203C5-9F33-449B-A7A3-CBA8FB0CB565}" type="parTrans" cxnId="{51470E20-A619-4F85-AD87-2CB1E74CC197}">
      <dgm:prSet/>
      <dgm:spPr/>
      <dgm:t>
        <a:bodyPr/>
        <a:lstStyle/>
        <a:p>
          <a:endParaRPr lang="en-US"/>
        </a:p>
      </dgm:t>
    </dgm:pt>
    <dgm:pt modelId="{7A1606AB-D841-4D20-833C-D1E3121E821E}" type="sibTrans" cxnId="{51470E20-A619-4F85-AD87-2CB1E74CC197}">
      <dgm:prSet/>
      <dgm:spPr/>
      <dgm:t>
        <a:bodyPr/>
        <a:lstStyle/>
        <a:p>
          <a:endParaRPr lang="en-US"/>
        </a:p>
      </dgm:t>
    </dgm:pt>
    <dgm:pt modelId="{4718285B-2303-490F-A0F2-76B13E5A1199}">
      <dgm:prSet phldrT="[Text]"/>
      <dgm:spPr/>
      <dgm:t>
        <a:bodyPr/>
        <a:lstStyle/>
        <a:p>
          <a:r>
            <a:rPr lang="en-US" dirty="0"/>
            <a:t>Strategy, Architecture, and Policy Function </a:t>
          </a:r>
        </a:p>
      </dgm:t>
    </dgm:pt>
    <dgm:pt modelId="{9C350FA5-FE37-49AF-A564-01D2D98DC7B8}" type="parTrans" cxnId="{ED58048B-703E-4E40-B543-ED665A61DD89}">
      <dgm:prSet/>
      <dgm:spPr/>
      <dgm:t>
        <a:bodyPr/>
        <a:lstStyle/>
        <a:p>
          <a:endParaRPr lang="en-US"/>
        </a:p>
      </dgm:t>
    </dgm:pt>
    <dgm:pt modelId="{562C71D6-78EA-4BF9-8EDF-034D22F777FF}" type="sibTrans" cxnId="{ED58048B-703E-4E40-B543-ED665A61DD89}">
      <dgm:prSet/>
      <dgm:spPr/>
      <dgm:t>
        <a:bodyPr/>
        <a:lstStyle/>
        <a:p>
          <a:endParaRPr lang="en-US"/>
        </a:p>
      </dgm:t>
    </dgm:pt>
    <dgm:pt modelId="{ADB43F9E-6A3A-4BD9-9828-D9B1FC4E411D}">
      <dgm:prSet phldrT="[Text]"/>
      <dgm:spPr/>
      <dgm:t>
        <a:bodyPr/>
        <a:lstStyle/>
        <a:p>
          <a:r>
            <a:rPr lang="en-US" b="1" dirty="0"/>
            <a:t>DRF</a:t>
          </a:r>
        </a:p>
      </dgm:t>
    </dgm:pt>
    <dgm:pt modelId="{BBD578B4-B72F-420C-BD8F-D2D2C63C5B14}" type="parTrans" cxnId="{4A71B5B8-F42D-4429-95B2-733FB7C9F5AE}">
      <dgm:prSet/>
      <dgm:spPr/>
      <dgm:t>
        <a:bodyPr/>
        <a:lstStyle/>
        <a:p>
          <a:endParaRPr lang="en-US"/>
        </a:p>
      </dgm:t>
    </dgm:pt>
    <dgm:pt modelId="{56CF562D-0BCF-4977-B381-974A3334F0E3}" type="sibTrans" cxnId="{4A71B5B8-F42D-4429-95B2-733FB7C9F5AE}">
      <dgm:prSet/>
      <dgm:spPr/>
      <dgm:t>
        <a:bodyPr/>
        <a:lstStyle/>
        <a:p>
          <a:endParaRPr lang="en-US"/>
        </a:p>
      </dgm:t>
    </dgm:pt>
    <dgm:pt modelId="{93AE5869-C2EC-4C94-9627-5E9C1E12D86F}">
      <dgm:prSet phldrT="[Text]"/>
      <dgm:spPr/>
      <dgm:t>
        <a:bodyPr/>
        <a:lstStyle/>
        <a:p>
          <a:r>
            <a:rPr lang="en-US" dirty="0"/>
            <a:t>Designation and Removal Function </a:t>
          </a:r>
        </a:p>
      </dgm:t>
    </dgm:pt>
    <dgm:pt modelId="{2ABDE0EB-D8E6-48B1-BC34-A6106B3E82F4}" type="parTrans" cxnId="{4562032F-C887-49E5-96D3-9933C19EFF90}">
      <dgm:prSet/>
      <dgm:spPr/>
      <dgm:t>
        <a:bodyPr/>
        <a:lstStyle/>
        <a:p>
          <a:endParaRPr lang="en-US"/>
        </a:p>
      </dgm:t>
    </dgm:pt>
    <dgm:pt modelId="{DC8E92F8-7678-4EF1-99C4-537FD6EF49AB}" type="sibTrans" cxnId="{4562032F-C887-49E5-96D3-9933C19EFF90}">
      <dgm:prSet/>
      <dgm:spPr/>
      <dgm:t>
        <a:bodyPr/>
        <a:lstStyle/>
        <a:p>
          <a:endParaRPr lang="en-US"/>
        </a:p>
      </dgm:t>
    </dgm:pt>
    <dgm:pt modelId="{90A10774-9A12-46C2-87FC-5F218D27BA96}">
      <dgm:prSet phldrT="[Text]"/>
      <dgm:spPr/>
      <dgm:t>
        <a:bodyPr/>
        <a:lstStyle/>
        <a:p>
          <a:r>
            <a:rPr lang="en-US" b="1" dirty="0"/>
            <a:t>PMMF</a:t>
          </a:r>
        </a:p>
      </dgm:t>
    </dgm:pt>
    <dgm:pt modelId="{4C68939F-22BD-4830-868C-9D85E65ED653}" type="parTrans" cxnId="{97DAEF00-CC07-427C-8FA4-B1265D4D6F1E}">
      <dgm:prSet/>
      <dgm:spPr/>
      <dgm:t>
        <a:bodyPr/>
        <a:lstStyle/>
        <a:p>
          <a:endParaRPr lang="en-US"/>
        </a:p>
      </dgm:t>
    </dgm:pt>
    <dgm:pt modelId="{9AC05961-722C-437D-AF89-1AB23CD0B357}" type="sibTrans" cxnId="{97DAEF00-CC07-427C-8FA4-B1265D4D6F1E}">
      <dgm:prSet/>
      <dgm:spPr/>
      <dgm:t>
        <a:bodyPr/>
        <a:lstStyle/>
        <a:p>
          <a:endParaRPr lang="en-US"/>
        </a:p>
      </dgm:t>
    </dgm:pt>
    <dgm:pt modelId="{7F332D32-B8CD-4600-8EF2-7A35EDCC736E}">
      <dgm:prSet phldrT="[Text]"/>
      <dgm:spPr/>
      <dgm:t>
        <a:bodyPr/>
        <a:lstStyle/>
        <a:p>
          <a:r>
            <a:rPr lang="en-US" dirty="0"/>
            <a:t>Performance Monitoring and Measurement Function </a:t>
          </a:r>
        </a:p>
      </dgm:t>
    </dgm:pt>
    <dgm:pt modelId="{5F3A19D1-5AED-4FFF-9101-9DB19E1C2632}" type="parTrans" cxnId="{61D25161-73BC-4072-9952-C4A3C2DE03E9}">
      <dgm:prSet/>
      <dgm:spPr/>
      <dgm:t>
        <a:bodyPr/>
        <a:lstStyle/>
        <a:p>
          <a:endParaRPr lang="en-US"/>
        </a:p>
      </dgm:t>
    </dgm:pt>
    <dgm:pt modelId="{2B28C064-A318-44DC-A789-73C88FFB9479}" type="sibTrans" cxnId="{61D25161-73BC-4072-9952-C4A3C2DE03E9}">
      <dgm:prSet/>
      <dgm:spPr/>
      <dgm:t>
        <a:bodyPr/>
        <a:lstStyle/>
        <a:p>
          <a:endParaRPr lang="en-US"/>
        </a:p>
      </dgm:t>
    </dgm:pt>
    <dgm:pt modelId="{A7011C50-6DAC-4752-900E-9180DB637D20}">
      <dgm:prSet phldrT="[Text]"/>
      <dgm:spPr/>
      <dgm:t>
        <a:bodyPr/>
        <a:lstStyle/>
        <a:p>
          <a:r>
            <a:rPr lang="en-US" b="1" dirty="0"/>
            <a:t>FF</a:t>
          </a:r>
        </a:p>
      </dgm:t>
    </dgm:pt>
    <dgm:pt modelId="{422103B6-013E-4D79-8C10-7E5A79CE5ACD}" type="parTrans" cxnId="{90D8F551-1F4C-4980-AB88-F960B0E53CB5}">
      <dgm:prSet/>
      <dgm:spPr/>
      <dgm:t>
        <a:bodyPr/>
        <a:lstStyle/>
        <a:p>
          <a:endParaRPr lang="en-US"/>
        </a:p>
      </dgm:t>
    </dgm:pt>
    <dgm:pt modelId="{A86AF7D6-A09D-4A69-B631-BB0123F8EA2E}" type="sibTrans" cxnId="{90D8F551-1F4C-4980-AB88-F960B0E53CB5}">
      <dgm:prSet/>
      <dgm:spPr/>
      <dgm:t>
        <a:bodyPr/>
        <a:lstStyle/>
        <a:p>
          <a:endParaRPr lang="en-US"/>
        </a:p>
      </dgm:t>
    </dgm:pt>
    <dgm:pt modelId="{4A180B85-ABDE-4866-9A5A-47BE13628875}">
      <dgm:prSet phldrT="[Text]"/>
      <dgm:spPr/>
      <dgm:t>
        <a:bodyPr/>
        <a:lstStyle/>
        <a:p>
          <a:r>
            <a:rPr lang="en-US" b="1" dirty="0"/>
            <a:t>SF</a:t>
          </a:r>
        </a:p>
      </dgm:t>
    </dgm:pt>
    <dgm:pt modelId="{81D9E716-9CD5-4EB8-B22F-F28172F7A97B}" type="parTrans" cxnId="{BA340944-4601-4EAE-99D8-1AB2A83DEEEB}">
      <dgm:prSet/>
      <dgm:spPr/>
      <dgm:t>
        <a:bodyPr/>
        <a:lstStyle/>
        <a:p>
          <a:endParaRPr lang="en-US"/>
        </a:p>
      </dgm:t>
    </dgm:pt>
    <dgm:pt modelId="{47692976-0B1D-4294-963E-1BDF5B3E4EF0}" type="sibTrans" cxnId="{BA340944-4601-4EAE-99D8-1AB2A83DEEEB}">
      <dgm:prSet/>
      <dgm:spPr/>
      <dgm:t>
        <a:bodyPr/>
        <a:lstStyle/>
        <a:p>
          <a:endParaRPr lang="en-US"/>
        </a:p>
      </dgm:t>
    </dgm:pt>
    <dgm:pt modelId="{8428BFE5-5ED5-4E00-B174-1B6172B342B2}">
      <dgm:prSet phldrT="[Text]"/>
      <dgm:spPr/>
      <dgm:t>
        <a:bodyPr/>
        <a:lstStyle/>
        <a:p>
          <a:r>
            <a:rPr lang="en-US" dirty="0"/>
            <a:t>Secretariat Function</a:t>
          </a:r>
        </a:p>
      </dgm:t>
    </dgm:pt>
    <dgm:pt modelId="{9BFF0264-AC3D-4688-ACCC-D000AE52A995}" type="parTrans" cxnId="{54934737-8E3E-4A58-9F84-7E9AF1B0497F}">
      <dgm:prSet/>
      <dgm:spPr/>
      <dgm:t>
        <a:bodyPr/>
        <a:lstStyle/>
        <a:p>
          <a:endParaRPr lang="en-US"/>
        </a:p>
      </dgm:t>
    </dgm:pt>
    <dgm:pt modelId="{B61C374E-13DC-4421-9D85-A6B1C4A960BA}" type="sibTrans" cxnId="{54934737-8E3E-4A58-9F84-7E9AF1B0497F}">
      <dgm:prSet/>
      <dgm:spPr/>
      <dgm:t>
        <a:bodyPr/>
        <a:lstStyle/>
        <a:p>
          <a:endParaRPr lang="en-US"/>
        </a:p>
      </dgm:t>
    </dgm:pt>
    <dgm:pt modelId="{9E33EB1E-64A0-47BE-BA43-5C65AB62F86F}">
      <dgm:prSet phldrT="[Text]"/>
      <dgm:spPr/>
      <dgm:t>
        <a:bodyPr/>
        <a:lstStyle/>
        <a:p>
          <a:r>
            <a:rPr lang="en-US" dirty="0"/>
            <a:t>Financial Function</a:t>
          </a:r>
        </a:p>
      </dgm:t>
    </dgm:pt>
    <dgm:pt modelId="{B2947BE6-A35F-4A1E-9B28-20C99ED564DD}" type="parTrans" cxnId="{5F70FE83-2917-4B55-B1E7-3B27E26089F1}">
      <dgm:prSet/>
      <dgm:spPr/>
      <dgm:t>
        <a:bodyPr/>
        <a:lstStyle/>
        <a:p>
          <a:endParaRPr lang="en-US"/>
        </a:p>
      </dgm:t>
    </dgm:pt>
    <dgm:pt modelId="{239296B5-D1CC-494E-8405-30774B27CFC3}" type="sibTrans" cxnId="{5F70FE83-2917-4B55-B1E7-3B27E26089F1}">
      <dgm:prSet/>
      <dgm:spPr/>
      <dgm:t>
        <a:bodyPr/>
        <a:lstStyle/>
        <a:p>
          <a:endParaRPr lang="en-US"/>
        </a:p>
      </dgm:t>
    </dgm:pt>
    <dgm:pt modelId="{BDFB82B8-BED0-4F2F-89B2-F89E62277091}" type="pres">
      <dgm:prSet presAssocID="{4F7B34EF-9D65-4BFD-9B85-608FC4EF6D42}" presName="Name0" presStyleCnt="0">
        <dgm:presLayoutVars>
          <dgm:dir/>
          <dgm:resizeHandles val="exact"/>
        </dgm:presLayoutVars>
      </dgm:prSet>
      <dgm:spPr/>
    </dgm:pt>
    <dgm:pt modelId="{1CDFA3FE-C66D-4262-ACEE-2267E75B9C0C}" type="pres">
      <dgm:prSet presAssocID="{0D3FC3A5-DE9C-45E4-85EE-CCB73A116595}" presName="composite" presStyleCnt="0"/>
      <dgm:spPr/>
    </dgm:pt>
    <dgm:pt modelId="{D40BCE46-AA08-41D8-AFB1-51907120458F}" type="pres">
      <dgm:prSet presAssocID="{0D3FC3A5-DE9C-45E4-85EE-CCB73A116595}" presName="rect1" presStyleLbl="trAlignAcc1" presStyleIdx="0" presStyleCnt="8">
        <dgm:presLayoutVars>
          <dgm:bulletEnabled val="1"/>
        </dgm:presLayoutVars>
      </dgm:prSet>
      <dgm:spPr/>
    </dgm:pt>
    <dgm:pt modelId="{2054E2B8-6149-49A8-9611-3526719782C5}" type="pres">
      <dgm:prSet presAssocID="{0D3FC3A5-DE9C-45E4-85EE-CCB73A116595}" presName="rect2" presStyleLbl="fgImgPlace1" presStyleIdx="0" presStyleCnt="8"/>
      <dgm:spPr/>
    </dgm:pt>
    <dgm:pt modelId="{2DEA9BA7-B1CD-4E50-81DF-157CC71B84D0}" type="pres">
      <dgm:prSet presAssocID="{C35BC082-D413-4262-9796-5D5F63B18447}" presName="sibTrans" presStyleCnt="0"/>
      <dgm:spPr/>
    </dgm:pt>
    <dgm:pt modelId="{8ADADE80-4FBC-41EF-A0ED-F466503E16F1}" type="pres">
      <dgm:prSet presAssocID="{97E56F6E-E53A-4901-AF82-7D7BB98FDAB9}" presName="composite" presStyleCnt="0"/>
      <dgm:spPr/>
    </dgm:pt>
    <dgm:pt modelId="{5BBB19A0-3164-4123-AFA7-8F017DF1509C}" type="pres">
      <dgm:prSet presAssocID="{97E56F6E-E53A-4901-AF82-7D7BB98FDAB9}" presName="rect1" presStyleLbl="trAlignAcc1" presStyleIdx="1" presStyleCnt="8">
        <dgm:presLayoutVars>
          <dgm:bulletEnabled val="1"/>
        </dgm:presLayoutVars>
      </dgm:prSet>
      <dgm:spPr/>
    </dgm:pt>
    <dgm:pt modelId="{45E70F85-A5DB-4308-BED6-5636B088238A}" type="pres">
      <dgm:prSet presAssocID="{97E56F6E-E53A-4901-AF82-7D7BB98FDAB9}" presName="rect2" presStyleLbl="fgImgPlace1" presStyleIdx="1" presStyleCnt="8"/>
      <dgm:spPr/>
    </dgm:pt>
    <dgm:pt modelId="{9E135B7F-0E7F-47CF-A64F-6432B2D3C3E9}" type="pres">
      <dgm:prSet presAssocID="{303AEA8F-E6CF-4BA0-A3CF-6FAAC0970529}" presName="sibTrans" presStyleCnt="0"/>
      <dgm:spPr/>
    </dgm:pt>
    <dgm:pt modelId="{B22F45FB-A113-44BD-9FE4-D42BCDCE684A}" type="pres">
      <dgm:prSet presAssocID="{6D645D30-827A-4608-BBD2-744F2D2B90D1}" presName="composite" presStyleCnt="0"/>
      <dgm:spPr/>
    </dgm:pt>
    <dgm:pt modelId="{D65CC663-92DC-4205-BC44-366F15E366D4}" type="pres">
      <dgm:prSet presAssocID="{6D645D30-827A-4608-BBD2-744F2D2B90D1}" presName="rect1" presStyleLbl="trAlignAcc1" presStyleIdx="2" presStyleCnt="8">
        <dgm:presLayoutVars>
          <dgm:bulletEnabled val="1"/>
        </dgm:presLayoutVars>
      </dgm:prSet>
      <dgm:spPr/>
    </dgm:pt>
    <dgm:pt modelId="{FBDB83A1-254E-4119-A84B-B431AC6AB701}" type="pres">
      <dgm:prSet presAssocID="{6D645D30-827A-4608-BBD2-744F2D2B90D1}" presName="rect2" presStyleLbl="fgImgPlace1" presStyleIdx="2" presStyleCnt="8"/>
      <dgm:spPr/>
    </dgm:pt>
    <dgm:pt modelId="{4A482BB4-A401-4BE3-BD78-25AD0683D169}" type="pres">
      <dgm:prSet presAssocID="{1CD54C6E-611A-48BC-A12A-19CE540D7393}" presName="sibTrans" presStyleCnt="0"/>
      <dgm:spPr/>
    </dgm:pt>
    <dgm:pt modelId="{BB921042-D8BF-4ADA-9614-718194C3BE7A}" type="pres">
      <dgm:prSet presAssocID="{4A180B85-ABDE-4866-9A5A-47BE13628875}" presName="composite" presStyleCnt="0"/>
      <dgm:spPr/>
    </dgm:pt>
    <dgm:pt modelId="{B4DA921D-E238-4AD8-9BB6-2E3290079DF2}" type="pres">
      <dgm:prSet presAssocID="{4A180B85-ABDE-4866-9A5A-47BE13628875}" presName="rect1" presStyleLbl="trAlignAcc1" presStyleIdx="3" presStyleCnt="8">
        <dgm:presLayoutVars>
          <dgm:bulletEnabled val="1"/>
        </dgm:presLayoutVars>
      </dgm:prSet>
      <dgm:spPr/>
    </dgm:pt>
    <dgm:pt modelId="{0995D9FB-7AD1-4CA9-AA66-D2BC1E4E15EE}" type="pres">
      <dgm:prSet presAssocID="{4A180B85-ABDE-4866-9A5A-47BE13628875}" presName="rect2" presStyleLbl="fgImgPlace1" presStyleIdx="3" presStyleCnt="8"/>
      <dgm:spPr/>
    </dgm:pt>
    <dgm:pt modelId="{C3CB30B0-E241-499E-B00C-AB4D16C167F5}" type="pres">
      <dgm:prSet presAssocID="{47692976-0B1D-4294-963E-1BDF5B3E4EF0}" presName="sibTrans" presStyleCnt="0"/>
      <dgm:spPr/>
    </dgm:pt>
    <dgm:pt modelId="{DC3AF7AC-B1DD-411C-B712-58A6271CF70C}" type="pres">
      <dgm:prSet presAssocID="{7FFF8FE5-329C-4721-BB33-080E8273BFD7}" presName="composite" presStyleCnt="0"/>
      <dgm:spPr/>
    </dgm:pt>
    <dgm:pt modelId="{785B5C8D-DB36-48A6-A639-41C068FFCBBD}" type="pres">
      <dgm:prSet presAssocID="{7FFF8FE5-329C-4721-BB33-080E8273BFD7}" presName="rect1" presStyleLbl="trAlignAcc1" presStyleIdx="4" presStyleCnt="8">
        <dgm:presLayoutVars>
          <dgm:bulletEnabled val="1"/>
        </dgm:presLayoutVars>
      </dgm:prSet>
      <dgm:spPr/>
    </dgm:pt>
    <dgm:pt modelId="{7D9D3737-2BC4-49CF-8A4D-43784C1BBD40}" type="pres">
      <dgm:prSet presAssocID="{7FFF8FE5-329C-4721-BB33-080E8273BFD7}" presName="rect2" presStyleLbl="fgImgPlace1" presStyleIdx="4" presStyleCnt="8"/>
      <dgm:spPr/>
    </dgm:pt>
    <dgm:pt modelId="{13C05C7E-29B9-431E-B2D8-8BBFD470743E}" type="pres">
      <dgm:prSet presAssocID="{7A1606AB-D841-4D20-833C-D1E3121E821E}" presName="sibTrans" presStyleCnt="0"/>
      <dgm:spPr/>
    </dgm:pt>
    <dgm:pt modelId="{1F46D761-F621-47A6-856E-B9228C70833D}" type="pres">
      <dgm:prSet presAssocID="{ADB43F9E-6A3A-4BD9-9828-D9B1FC4E411D}" presName="composite" presStyleCnt="0"/>
      <dgm:spPr/>
    </dgm:pt>
    <dgm:pt modelId="{CFE73546-C5DE-4F3D-82D8-873F461B9A72}" type="pres">
      <dgm:prSet presAssocID="{ADB43F9E-6A3A-4BD9-9828-D9B1FC4E411D}" presName="rect1" presStyleLbl="trAlignAcc1" presStyleIdx="5" presStyleCnt="8">
        <dgm:presLayoutVars>
          <dgm:bulletEnabled val="1"/>
        </dgm:presLayoutVars>
      </dgm:prSet>
      <dgm:spPr/>
    </dgm:pt>
    <dgm:pt modelId="{6BBFB6FE-1263-4B2C-BE15-BAD1F34B3A99}" type="pres">
      <dgm:prSet presAssocID="{ADB43F9E-6A3A-4BD9-9828-D9B1FC4E411D}" presName="rect2" presStyleLbl="fgImgPlace1" presStyleIdx="5" presStyleCnt="8"/>
      <dgm:spPr/>
    </dgm:pt>
    <dgm:pt modelId="{9746780F-1175-44F6-9101-2C5911D2A866}" type="pres">
      <dgm:prSet presAssocID="{56CF562D-0BCF-4977-B381-974A3334F0E3}" presName="sibTrans" presStyleCnt="0"/>
      <dgm:spPr/>
    </dgm:pt>
    <dgm:pt modelId="{8DF55647-D73B-4AFB-9B3A-56F2EA5B1E6B}" type="pres">
      <dgm:prSet presAssocID="{90A10774-9A12-46C2-87FC-5F218D27BA96}" presName="composite" presStyleCnt="0"/>
      <dgm:spPr/>
    </dgm:pt>
    <dgm:pt modelId="{D6547B08-96BC-42B2-A718-4360FE20BF01}" type="pres">
      <dgm:prSet presAssocID="{90A10774-9A12-46C2-87FC-5F218D27BA96}" presName="rect1" presStyleLbl="trAlignAcc1" presStyleIdx="6" presStyleCnt="8">
        <dgm:presLayoutVars>
          <dgm:bulletEnabled val="1"/>
        </dgm:presLayoutVars>
      </dgm:prSet>
      <dgm:spPr/>
    </dgm:pt>
    <dgm:pt modelId="{6D3908C4-7B3B-41BB-8A40-929504EDC9E1}" type="pres">
      <dgm:prSet presAssocID="{90A10774-9A12-46C2-87FC-5F218D27BA96}" presName="rect2" presStyleLbl="fgImgPlace1" presStyleIdx="6" presStyleCnt="8"/>
      <dgm:spPr/>
    </dgm:pt>
    <dgm:pt modelId="{23503CAF-0EDB-4B27-A07B-865C9E72F041}" type="pres">
      <dgm:prSet presAssocID="{9AC05961-722C-437D-AF89-1AB23CD0B357}" presName="sibTrans" presStyleCnt="0"/>
      <dgm:spPr/>
    </dgm:pt>
    <dgm:pt modelId="{D8C8489E-05B7-49FF-A6B7-AC50376BAE13}" type="pres">
      <dgm:prSet presAssocID="{A7011C50-6DAC-4752-900E-9180DB637D20}" presName="composite" presStyleCnt="0"/>
      <dgm:spPr/>
    </dgm:pt>
    <dgm:pt modelId="{10D2C6A8-B448-4917-8D39-0F3DC4601FBA}" type="pres">
      <dgm:prSet presAssocID="{A7011C50-6DAC-4752-900E-9180DB637D20}" presName="rect1" presStyleLbl="trAlignAcc1" presStyleIdx="7" presStyleCnt="8">
        <dgm:presLayoutVars>
          <dgm:bulletEnabled val="1"/>
        </dgm:presLayoutVars>
      </dgm:prSet>
      <dgm:spPr/>
    </dgm:pt>
    <dgm:pt modelId="{B3F0727E-57BF-451C-8297-B4BED5AA0CCB}" type="pres">
      <dgm:prSet presAssocID="{A7011C50-6DAC-4752-900E-9180DB637D20}" presName="rect2" presStyleLbl="fgImgPlace1" presStyleIdx="7" presStyleCnt="8"/>
      <dgm:spPr/>
    </dgm:pt>
  </dgm:ptLst>
  <dgm:cxnLst>
    <dgm:cxn modelId="{97DAEF00-CC07-427C-8FA4-B1265D4D6F1E}" srcId="{4F7B34EF-9D65-4BFD-9B85-608FC4EF6D42}" destId="{90A10774-9A12-46C2-87FC-5F218D27BA96}" srcOrd="6" destOrd="0" parTransId="{4C68939F-22BD-4830-868C-9D85E65ED653}" sibTransId="{9AC05961-722C-437D-AF89-1AB23CD0B357}"/>
    <dgm:cxn modelId="{27F7B001-A437-F74C-B831-95931B899612}" type="presOf" srcId="{4718285B-2303-490F-A0F2-76B13E5A1199}" destId="{785B5C8D-DB36-48A6-A639-41C068FFCBBD}" srcOrd="0" destOrd="1" presId="urn:microsoft.com/office/officeart/2008/layout/PictureStrips"/>
    <dgm:cxn modelId="{D0FEA603-5DF2-104F-B6AE-8C173884FB60}" type="presOf" srcId="{85B5EDD8-E288-4F38-B0B9-79C0B1CD147E}" destId="{D40BCE46-AA08-41D8-AFB1-51907120458F}" srcOrd="0" destOrd="1" presId="urn:microsoft.com/office/officeart/2008/layout/PictureStrips"/>
    <dgm:cxn modelId="{D9695506-4576-BA46-B33D-19C523619395}" type="presOf" srcId="{4F7B34EF-9D65-4BFD-9B85-608FC4EF6D42}" destId="{BDFB82B8-BED0-4F2F-89B2-F89E62277091}" srcOrd="0" destOrd="0" presId="urn:microsoft.com/office/officeart/2008/layout/PictureStrips"/>
    <dgm:cxn modelId="{9A02490C-62AB-4538-BB22-577F6E955566}" srcId="{0D3FC3A5-DE9C-45E4-85EE-CCB73A116595}" destId="{85B5EDD8-E288-4F38-B0B9-79C0B1CD147E}" srcOrd="0" destOrd="0" parTransId="{7E747604-ABFA-4363-AF8E-12A31FCF7B4E}" sibTransId="{C33BCE5B-3882-46ED-91C3-1BBD608654CC}"/>
    <dgm:cxn modelId="{639F3814-8A2F-5C4F-BC70-D19D1FC2D7CB}" type="presOf" srcId="{C7168342-643A-417C-895F-17932C8E3E8D}" destId="{5BBB19A0-3164-4123-AFA7-8F017DF1509C}" srcOrd="0" destOrd="1" presId="urn:microsoft.com/office/officeart/2008/layout/PictureStrips"/>
    <dgm:cxn modelId="{51470E20-A619-4F85-AD87-2CB1E74CC197}" srcId="{4F7B34EF-9D65-4BFD-9B85-608FC4EF6D42}" destId="{7FFF8FE5-329C-4721-BB33-080E8273BFD7}" srcOrd="4" destOrd="0" parTransId="{9E3203C5-9F33-449B-A7A3-CBA8FB0CB565}" sibTransId="{7A1606AB-D841-4D20-833C-D1E3121E821E}"/>
    <dgm:cxn modelId="{4562032F-C887-49E5-96D3-9933C19EFF90}" srcId="{ADB43F9E-6A3A-4BD9-9828-D9B1FC4E411D}" destId="{93AE5869-C2EC-4C94-9627-5E9C1E12D86F}" srcOrd="0" destOrd="0" parTransId="{2ABDE0EB-D8E6-48B1-BC34-A6106B3E82F4}" sibTransId="{DC8E92F8-7678-4EF1-99C4-537FD6EF49AB}"/>
    <dgm:cxn modelId="{4C0AB42F-20D0-4431-BB4D-77628673D6DF}" srcId="{6D645D30-827A-4608-BBD2-744F2D2B90D1}" destId="{716ED673-B38D-435B-8C54-8A16C0C4E8E9}" srcOrd="0" destOrd="0" parTransId="{F6181D1E-BF53-4478-926B-A2ABF2982655}" sibTransId="{FC2C52FC-8907-4267-87CA-0E3A3A1EFED8}"/>
    <dgm:cxn modelId="{54934737-8E3E-4A58-9F84-7E9AF1B0497F}" srcId="{4A180B85-ABDE-4866-9A5A-47BE13628875}" destId="{8428BFE5-5ED5-4E00-B174-1B6172B342B2}" srcOrd="0" destOrd="0" parTransId="{9BFF0264-AC3D-4688-ACCC-D000AE52A995}" sibTransId="{B61C374E-13DC-4421-9D85-A6B1C4A960BA}"/>
    <dgm:cxn modelId="{BA340944-4601-4EAE-99D8-1AB2A83DEEEB}" srcId="{4F7B34EF-9D65-4BFD-9B85-608FC4EF6D42}" destId="{4A180B85-ABDE-4866-9A5A-47BE13628875}" srcOrd="3" destOrd="0" parTransId="{81D9E716-9CD5-4EB8-B22F-F28172F7A97B}" sibTransId="{47692976-0B1D-4294-963E-1BDF5B3E4EF0}"/>
    <dgm:cxn modelId="{90D8F551-1F4C-4980-AB88-F960B0E53CB5}" srcId="{4F7B34EF-9D65-4BFD-9B85-608FC4EF6D42}" destId="{A7011C50-6DAC-4752-900E-9180DB637D20}" srcOrd="7" destOrd="0" parTransId="{422103B6-013E-4D79-8C10-7E5A79CE5ACD}" sibTransId="{A86AF7D6-A09D-4A69-B631-BB0123F8EA2E}"/>
    <dgm:cxn modelId="{61D25161-73BC-4072-9952-C4A3C2DE03E9}" srcId="{90A10774-9A12-46C2-87FC-5F218D27BA96}" destId="{7F332D32-B8CD-4600-8EF2-7A35EDCC736E}" srcOrd="0" destOrd="0" parTransId="{5F3A19D1-5AED-4FFF-9101-9DB19E1C2632}" sibTransId="{2B28C064-A318-44DC-A789-73C88FFB9479}"/>
    <dgm:cxn modelId="{32DC4278-0D5E-6A4D-BAE0-1086CD699D6E}" type="presOf" srcId="{6D645D30-827A-4608-BBD2-744F2D2B90D1}" destId="{D65CC663-92DC-4205-BC44-366F15E366D4}" srcOrd="0" destOrd="0" presId="urn:microsoft.com/office/officeart/2008/layout/PictureStrips"/>
    <dgm:cxn modelId="{FFF3C87A-FD7F-574B-8374-51B86BC63622}" type="presOf" srcId="{93AE5869-C2EC-4C94-9627-5E9C1E12D86F}" destId="{CFE73546-C5DE-4F3D-82D8-873F461B9A72}" srcOrd="0" destOrd="1" presId="urn:microsoft.com/office/officeart/2008/layout/PictureStrips"/>
    <dgm:cxn modelId="{5F70FE83-2917-4B55-B1E7-3B27E26089F1}" srcId="{A7011C50-6DAC-4752-900E-9180DB637D20}" destId="{9E33EB1E-64A0-47BE-BA43-5C65AB62F86F}" srcOrd="0" destOrd="0" parTransId="{B2947BE6-A35F-4A1E-9B28-20C99ED564DD}" sibTransId="{239296B5-D1CC-494E-8405-30774B27CFC3}"/>
    <dgm:cxn modelId="{040FE584-3AD1-234B-B31B-5407821CD960}" type="presOf" srcId="{A7011C50-6DAC-4752-900E-9180DB637D20}" destId="{10D2C6A8-B448-4917-8D39-0F3DC4601FBA}" srcOrd="0" destOrd="0" presId="urn:microsoft.com/office/officeart/2008/layout/PictureStrips"/>
    <dgm:cxn modelId="{8D4C3086-86AD-48F8-AC8B-7CBD03ADC6EE}" srcId="{4F7B34EF-9D65-4BFD-9B85-608FC4EF6D42}" destId="{97E56F6E-E53A-4901-AF82-7D7BB98FDAB9}" srcOrd="1" destOrd="0" parTransId="{99301B63-31AE-49F4-868A-4012D4D03CDA}" sibTransId="{303AEA8F-E6CF-4BA0-A3CF-6FAAC0970529}"/>
    <dgm:cxn modelId="{5C2E7B87-9F41-1E40-9F49-4AA11A8DDA20}" type="presOf" srcId="{7FFF8FE5-329C-4721-BB33-080E8273BFD7}" destId="{785B5C8D-DB36-48A6-A639-41C068FFCBBD}" srcOrd="0" destOrd="0" presId="urn:microsoft.com/office/officeart/2008/layout/PictureStrips"/>
    <dgm:cxn modelId="{ED58048B-703E-4E40-B543-ED665A61DD89}" srcId="{7FFF8FE5-329C-4721-BB33-080E8273BFD7}" destId="{4718285B-2303-490F-A0F2-76B13E5A1199}" srcOrd="0" destOrd="0" parTransId="{9C350FA5-FE37-49AF-A564-01D2D98DC7B8}" sibTransId="{562C71D6-78EA-4BF9-8EDF-034D22F777FF}"/>
    <dgm:cxn modelId="{828EAC93-D46C-485E-B619-0B913673D2FF}" srcId="{4F7B34EF-9D65-4BFD-9B85-608FC4EF6D42}" destId="{0D3FC3A5-DE9C-45E4-85EE-CCB73A116595}" srcOrd="0" destOrd="0" parTransId="{9C92D7B2-598C-4CC4-BE72-0EC9AF517604}" sibTransId="{C35BC082-D413-4262-9796-5D5F63B18447}"/>
    <dgm:cxn modelId="{7530F395-C7F8-4A48-9002-B65B0B0ACC5E}" type="presOf" srcId="{ADB43F9E-6A3A-4BD9-9828-D9B1FC4E411D}" destId="{CFE73546-C5DE-4F3D-82D8-873F461B9A72}" srcOrd="0" destOrd="0" presId="urn:microsoft.com/office/officeart/2008/layout/PictureStrips"/>
    <dgm:cxn modelId="{A405F99A-6CE0-6042-9D24-A4DE9C8E5548}" type="presOf" srcId="{90A10774-9A12-46C2-87FC-5F218D27BA96}" destId="{D6547B08-96BC-42B2-A718-4360FE20BF01}" srcOrd="0" destOrd="0" presId="urn:microsoft.com/office/officeart/2008/layout/PictureStrips"/>
    <dgm:cxn modelId="{9538ED9F-72B0-4FC1-9591-60B35FD1DB10}" srcId="{4F7B34EF-9D65-4BFD-9B85-608FC4EF6D42}" destId="{6D645D30-827A-4608-BBD2-744F2D2B90D1}" srcOrd="2" destOrd="0" parTransId="{26DF2F01-D104-499F-96BB-9924FEC021B1}" sibTransId="{1CD54C6E-611A-48BC-A12A-19CE540D7393}"/>
    <dgm:cxn modelId="{C79DA2A1-B77B-E74E-B21C-CB8E5C80B154}" type="presOf" srcId="{716ED673-B38D-435B-8C54-8A16C0C4E8E9}" destId="{D65CC663-92DC-4205-BC44-366F15E366D4}" srcOrd="0" destOrd="1" presId="urn:microsoft.com/office/officeart/2008/layout/PictureStrips"/>
    <dgm:cxn modelId="{6DB12EA2-68A4-9342-B770-01315DC25816}" type="presOf" srcId="{7F332D32-B8CD-4600-8EF2-7A35EDCC736E}" destId="{D6547B08-96BC-42B2-A718-4360FE20BF01}" srcOrd="0" destOrd="1" presId="urn:microsoft.com/office/officeart/2008/layout/PictureStrips"/>
    <dgm:cxn modelId="{594530A5-0B1C-584B-AE60-F29A03E5738B}" type="presOf" srcId="{0D3FC3A5-DE9C-45E4-85EE-CCB73A116595}" destId="{D40BCE46-AA08-41D8-AFB1-51907120458F}" srcOrd="0" destOrd="0" presId="urn:microsoft.com/office/officeart/2008/layout/PictureStrips"/>
    <dgm:cxn modelId="{4A71B5B8-F42D-4429-95B2-733FB7C9F5AE}" srcId="{4F7B34EF-9D65-4BFD-9B85-608FC4EF6D42}" destId="{ADB43F9E-6A3A-4BD9-9828-D9B1FC4E411D}" srcOrd="5" destOrd="0" parTransId="{BBD578B4-B72F-420C-BD8F-D2D2C63C5B14}" sibTransId="{56CF562D-0BCF-4977-B381-974A3334F0E3}"/>
    <dgm:cxn modelId="{60FBB6C2-E58C-7646-9C9E-049CFA89D348}" type="presOf" srcId="{8428BFE5-5ED5-4E00-B174-1B6172B342B2}" destId="{B4DA921D-E238-4AD8-9BB6-2E3290079DF2}" srcOrd="0" destOrd="1" presId="urn:microsoft.com/office/officeart/2008/layout/PictureStrips"/>
    <dgm:cxn modelId="{CC2B27C3-3FEA-E648-89E4-A97F2EBDA056}" type="presOf" srcId="{9E33EB1E-64A0-47BE-BA43-5C65AB62F86F}" destId="{10D2C6A8-B448-4917-8D39-0F3DC4601FBA}" srcOrd="0" destOrd="1" presId="urn:microsoft.com/office/officeart/2008/layout/PictureStrips"/>
    <dgm:cxn modelId="{6F487DDE-EDFD-4A47-B880-AE077FB7A5F2}" srcId="{97E56F6E-E53A-4901-AF82-7D7BB98FDAB9}" destId="{C7168342-643A-417C-895F-17932C8E3E8D}" srcOrd="0" destOrd="0" parTransId="{B3DBC50C-CDB8-4B79-BE2B-3566945CF310}" sibTransId="{3FFCC70E-0D54-4D0B-90C5-86E4230B3C94}"/>
    <dgm:cxn modelId="{2492DAE3-B45F-B549-AF7C-838CDFE93958}" type="presOf" srcId="{4A180B85-ABDE-4866-9A5A-47BE13628875}" destId="{B4DA921D-E238-4AD8-9BB6-2E3290079DF2}" srcOrd="0" destOrd="0" presId="urn:microsoft.com/office/officeart/2008/layout/PictureStrips"/>
    <dgm:cxn modelId="{079F66E4-B5B8-054E-B0CE-EA0B98960F30}" type="presOf" srcId="{97E56F6E-E53A-4901-AF82-7D7BB98FDAB9}" destId="{5BBB19A0-3164-4123-AFA7-8F017DF1509C}" srcOrd="0" destOrd="0" presId="urn:microsoft.com/office/officeart/2008/layout/PictureStrips"/>
    <dgm:cxn modelId="{67EF50ED-3903-0F40-A96E-1576057E7904}" type="presParOf" srcId="{BDFB82B8-BED0-4F2F-89B2-F89E62277091}" destId="{1CDFA3FE-C66D-4262-ACEE-2267E75B9C0C}" srcOrd="0" destOrd="0" presId="urn:microsoft.com/office/officeart/2008/layout/PictureStrips"/>
    <dgm:cxn modelId="{A91F0245-F2C4-F649-9314-28DAC95D30EE}" type="presParOf" srcId="{1CDFA3FE-C66D-4262-ACEE-2267E75B9C0C}" destId="{D40BCE46-AA08-41D8-AFB1-51907120458F}" srcOrd="0" destOrd="0" presId="urn:microsoft.com/office/officeart/2008/layout/PictureStrips"/>
    <dgm:cxn modelId="{BAC99756-95E1-AF49-B16A-6A9181316A84}" type="presParOf" srcId="{1CDFA3FE-C66D-4262-ACEE-2267E75B9C0C}" destId="{2054E2B8-6149-49A8-9611-3526719782C5}" srcOrd="1" destOrd="0" presId="urn:microsoft.com/office/officeart/2008/layout/PictureStrips"/>
    <dgm:cxn modelId="{D056DE97-D153-E547-ADE6-799D1E70D3E0}" type="presParOf" srcId="{BDFB82B8-BED0-4F2F-89B2-F89E62277091}" destId="{2DEA9BA7-B1CD-4E50-81DF-157CC71B84D0}" srcOrd="1" destOrd="0" presId="urn:microsoft.com/office/officeart/2008/layout/PictureStrips"/>
    <dgm:cxn modelId="{C64E1C89-563C-5E40-B0B5-343AF23CCAB7}" type="presParOf" srcId="{BDFB82B8-BED0-4F2F-89B2-F89E62277091}" destId="{8ADADE80-4FBC-41EF-A0ED-F466503E16F1}" srcOrd="2" destOrd="0" presId="urn:microsoft.com/office/officeart/2008/layout/PictureStrips"/>
    <dgm:cxn modelId="{E28A15E6-82E8-E041-9215-C241F99BA759}" type="presParOf" srcId="{8ADADE80-4FBC-41EF-A0ED-F466503E16F1}" destId="{5BBB19A0-3164-4123-AFA7-8F017DF1509C}" srcOrd="0" destOrd="0" presId="urn:microsoft.com/office/officeart/2008/layout/PictureStrips"/>
    <dgm:cxn modelId="{CEBDB396-2A95-DB40-A565-6C9DD18894BF}" type="presParOf" srcId="{8ADADE80-4FBC-41EF-A0ED-F466503E16F1}" destId="{45E70F85-A5DB-4308-BED6-5636B088238A}" srcOrd="1" destOrd="0" presId="urn:microsoft.com/office/officeart/2008/layout/PictureStrips"/>
    <dgm:cxn modelId="{0B6468DB-95C9-EC4B-8253-533C1A951951}" type="presParOf" srcId="{BDFB82B8-BED0-4F2F-89B2-F89E62277091}" destId="{9E135B7F-0E7F-47CF-A64F-6432B2D3C3E9}" srcOrd="3" destOrd="0" presId="urn:microsoft.com/office/officeart/2008/layout/PictureStrips"/>
    <dgm:cxn modelId="{0C5BECD9-67BC-584F-B141-A95BED04DADA}" type="presParOf" srcId="{BDFB82B8-BED0-4F2F-89B2-F89E62277091}" destId="{B22F45FB-A113-44BD-9FE4-D42BCDCE684A}" srcOrd="4" destOrd="0" presId="urn:microsoft.com/office/officeart/2008/layout/PictureStrips"/>
    <dgm:cxn modelId="{99159E9C-4104-B143-B1D1-20374A0F6481}" type="presParOf" srcId="{B22F45FB-A113-44BD-9FE4-D42BCDCE684A}" destId="{D65CC663-92DC-4205-BC44-366F15E366D4}" srcOrd="0" destOrd="0" presId="urn:microsoft.com/office/officeart/2008/layout/PictureStrips"/>
    <dgm:cxn modelId="{C0831B3D-118C-5F4F-A2E3-9B763D824B2E}" type="presParOf" srcId="{B22F45FB-A113-44BD-9FE4-D42BCDCE684A}" destId="{FBDB83A1-254E-4119-A84B-B431AC6AB701}" srcOrd="1" destOrd="0" presId="urn:microsoft.com/office/officeart/2008/layout/PictureStrips"/>
    <dgm:cxn modelId="{0B590B45-5392-9D40-B032-C69BC2EA1109}" type="presParOf" srcId="{BDFB82B8-BED0-4F2F-89B2-F89E62277091}" destId="{4A482BB4-A401-4BE3-BD78-25AD0683D169}" srcOrd="5" destOrd="0" presId="urn:microsoft.com/office/officeart/2008/layout/PictureStrips"/>
    <dgm:cxn modelId="{BDC67794-C2EF-0440-B28A-75BABDBE775E}" type="presParOf" srcId="{BDFB82B8-BED0-4F2F-89B2-F89E62277091}" destId="{BB921042-D8BF-4ADA-9614-718194C3BE7A}" srcOrd="6" destOrd="0" presId="urn:microsoft.com/office/officeart/2008/layout/PictureStrips"/>
    <dgm:cxn modelId="{C7604BCC-D90C-CA48-B282-6B55094210AB}" type="presParOf" srcId="{BB921042-D8BF-4ADA-9614-718194C3BE7A}" destId="{B4DA921D-E238-4AD8-9BB6-2E3290079DF2}" srcOrd="0" destOrd="0" presId="urn:microsoft.com/office/officeart/2008/layout/PictureStrips"/>
    <dgm:cxn modelId="{F8D963FE-FF92-7744-8934-15A2E31C799D}" type="presParOf" srcId="{BB921042-D8BF-4ADA-9614-718194C3BE7A}" destId="{0995D9FB-7AD1-4CA9-AA66-D2BC1E4E15EE}" srcOrd="1" destOrd="0" presId="urn:microsoft.com/office/officeart/2008/layout/PictureStrips"/>
    <dgm:cxn modelId="{FEB676CE-D40F-1745-AB24-E8CEDF2C9F7C}" type="presParOf" srcId="{BDFB82B8-BED0-4F2F-89B2-F89E62277091}" destId="{C3CB30B0-E241-499E-B00C-AB4D16C167F5}" srcOrd="7" destOrd="0" presId="urn:microsoft.com/office/officeart/2008/layout/PictureStrips"/>
    <dgm:cxn modelId="{392B77DB-8197-5640-B84D-AD29C8031A5E}" type="presParOf" srcId="{BDFB82B8-BED0-4F2F-89B2-F89E62277091}" destId="{DC3AF7AC-B1DD-411C-B712-58A6271CF70C}" srcOrd="8" destOrd="0" presId="urn:microsoft.com/office/officeart/2008/layout/PictureStrips"/>
    <dgm:cxn modelId="{9F4FF47C-7EF7-B64D-8FA5-EAB14C5F2592}" type="presParOf" srcId="{DC3AF7AC-B1DD-411C-B712-58A6271CF70C}" destId="{785B5C8D-DB36-48A6-A639-41C068FFCBBD}" srcOrd="0" destOrd="0" presId="urn:microsoft.com/office/officeart/2008/layout/PictureStrips"/>
    <dgm:cxn modelId="{ED67C10A-D590-A541-9EE2-9F2E3221CB92}" type="presParOf" srcId="{DC3AF7AC-B1DD-411C-B712-58A6271CF70C}" destId="{7D9D3737-2BC4-49CF-8A4D-43784C1BBD40}" srcOrd="1" destOrd="0" presId="urn:microsoft.com/office/officeart/2008/layout/PictureStrips"/>
    <dgm:cxn modelId="{ECD36D07-2534-CC45-B05C-8B9F318C2B30}" type="presParOf" srcId="{BDFB82B8-BED0-4F2F-89B2-F89E62277091}" destId="{13C05C7E-29B9-431E-B2D8-8BBFD470743E}" srcOrd="9" destOrd="0" presId="urn:microsoft.com/office/officeart/2008/layout/PictureStrips"/>
    <dgm:cxn modelId="{8C5AF588-C4A2-434F-A3CE-D21D14BBF033}" type="presParOf" srcId="{BDFB82B8-BED0-4F2F-89B2-F89E62277091}" destId="{1F46D761-F621-47A6-856E-B9228C70833D}" srcOrd="10" destOrd="0" presId="urn:microsoft.com/office/officeart/2008/layout/PictureStrips"/>
    <dgm:cxn modelId="{D5C3D6A8-3798-0D4A-BD90-A71701A97A38}" type="presParOf" srcId="{1F46D761-F621-47A6-856E-B9228C70833D}" destId="{CFE73546-C5DE-4F3D-82D8-873F461B9A72}" srcOrd="0" destOrd="0" presId="urn:microsoft.com/office/officeart/2008/layout/PictureStrips"/>
    <dgm:cxn modelId="{02E10D3C-97EE-A849-A7BC-00151AE10458}" type="presParOf" srcId="{1F46D761-F621-47A6-856E-B9228C70833D}" destId="{6BBFB6FE-1263-4B2C-BE15-BAD1F34B3A99}" srcOrd="1" destOrd="0" presId="urn:microsoft.com/office/officeart/2008/layout/PictureStrips"/>
    <dgm:cxn modelId="{5C0F2B1E-C590-5B47-8139-21E8AB132809}" type="presParOf" srcId="{BDFB82B8-BED0-4F2F-89B2-F89E62277091}" destId="{9746780F-1175-44F6-9101-2C5911D2A866}" srcOrd="11" destOrd="0" presId="urn:microsoft.com/office/officeart/2008/layout/PictureStrips"/>
    <dgm:cxn modelId="{80AD7D90-0EED-5B4F-B955-396D13D4E8BF}" type="presParOf" srcId="{BDFB82B8-BED0-4F2F-89B2-F89E62277091}" destId="{8DF55647-D73B-4AFB-9B3A-56F2EA5B1E6B}" srcOrd="12" destOrd="0" presId="urn:microsoft.com/office/officeart/2008/layout/PictureStrips"/>
    <dgm:cxn modelId="{3D94A8D4-040C-0141-B679-4191E6A13049}" type="presParOf" srcId="{8DF55647-D73B-4AFB-9B3A-56F2EA5B1E6B}" destId="{D6547B08-96BC-42B2-A718-4360FE20BF01}" srcOrd="0" destOrd="0" presId="urn:microsoft.com/office/officeart/2008/layout/PictureStrips"/>
    <dgm:cxn modelId="{D2AE11A2-726B-674C-9FFB-9E8CFFEFCBAC}" type="presParOf" srcId="{8DF55647-D73B-4AFB-9B3A-56F2EA5B1E6B}" destId="{6D3908C4-7B3B-41BB-8A40-929504EDC9E1}" srcOrd="1" destOrd="0" presId="urn:microsoft.com/office/officeart/2008/layout/PictureStrips"/>
    <dgm:cxn modelId="{775D6C67-8E72-6D47-B38D-09CE999A5DD2}" type="presParOf" srcId="{BDFB82B8-BED0-4F2F-89B2-F89E62277091}" destId="{23503CAF-0EDB-4B27-A07B-865C9E72F041}" srcOrd="13" destOrd="0" presId="urn:microsoft.com/office/officeart/2008/layout/PictureStrips"/>
    <dgm:cxn modelId="{F506E298-9825-2847-9832-2862A58EB128}" type="presParOf" srcId="{BDFB82B8-BED0-4F2F-89B2-F89E62277091}" destId="{D8C8489E-05B7-49FF-A6B7-AC50376BAE13}" srcOrd="14" destOrd="0" presId="urn:microsoft.com/office/officeart/2008/layout/PictureStrips"/>
    <dgm:cxn modelId="{17E4E1E8-7DCC-064A-B28C-9AE6FCF8B026}" type="presParOf" srcId="{D8C8489E-05B7-49FF-A6B7-AC50376BAE13}" destId="{10D2C6A8-B448-4917-8D39-0F3DC4601FBA}" srcOrd="0" destOrd="0" presId="urn:microsoft.com/office/officeart/2008/layout/PictureStrips"/>
    <dgm:cxn modelId="{D03E94DB-817B-B849-B235-2558CDCF3A8F}" type="presParOf" srcId="{D8C8489E-05B7-49FF-A6B7-AC50376BAE13}" destId="{B3F0727E-57BF-451C-8297-B4BED5AA0CCB}" srcOrd="1" destOrd="0" presId="urn:microsoft.com/office/officeart/2008/layout/PictureStrip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B17991-82E0-4CCE-8442-39E9BFF2EC17}"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79C12A37-A550-4F46-B6AD-5A1B0673DB26}">
      <dgm:prSet phldrT="[Text]" custT="1"/>
      <dgm:spPr/>
      <dgm:t>
        <a:bodyPr/>
        <a:lstStyle/>
        <a:p>
          <a:r>
            <a:rPr lang="en-US" sz="2400" dirty="0"/>
            <a:t>3-year Effort</a:t>
          </a:r>
        </a:p>
      </dgm:t>
    </dgm:pt>
    <dgm:pt modelId="{1E8B1D3A-6E23-453B-9465-198C82535416}" type="parTrans" cxnId="{29FBCD46-25B9-4441-979C-C22083B46800}">
      <dgm:prSet/>
      <dgm:spPr/>
      <dgm:t>
        <a:bodyPr/>
        <a:lstStyle/>
        <a:p>
          <a:endParaRPr lang="en-US" sz="2400"/>
        </a:p>
      </dgm:t>
    </dgm:pt>
    <dgm:pt modelId="{0AA5CA14-B3D8-4905-9F46-647532A7A738}" type="sibTrans" cxnId="{29FBCD46-25B9-4441-979C-C22083B46800}">
      <dgm:prSet/>
      <dgm:spPr/>
      <dgm:t>
        <a:bodyPr/>
        <a:lstStyle/>
        <a:p>
          <a:endParaRPr lang="en-US" sz="2400"/>
        </a:p>
      </dgm:t>
    </dgm:pt>
    <dgm:pt modelId="{7CC40CE9-6DC4-4DE0-85B7-E5AEB473361B}">
      <dgm:prSet phldrT="[Text]" custT="1"/>
      <dgm:spPr/>
      <dgm:t>
        <a:bodyPr/>
        <a:lstStyle/>
        <a:p>
          <a:r>
            <a:rPr lang="en-US" sz="2400" dirty="0"/>
            <a:t>New work with RSSAC focus only</a:t>
          </a:r>
        </a:p>
      </dgm:t>
    </dgm:pt>
    <dgm:pt modelId="{1939C7C4-2B9E-4AD2-810E-6AF7211235D1}" type="parTrans" cxnId="{BA291ED4-3F00-429A-A6A5-FCBC415DA3D3}">
      <dgm:prSet/>
      <dgm:spPr/>
      <dgm:t>
        <a:bodyPr/>
        <a:lstStyle/>
        <a:p>
          <a:endParaRPr lang="en-US" sz="2400"/>
        </a:p>
      </dgm:t>
    </dgm:pt>
    <dgm:pt modelId="{D51B6CC0-B03B-40D5-B049-85499CE1C7AA}" type="sibTrans" cxnId="{BA291ED4-3F00-429A-A6A5-FCBC415DA3D3}">
      <dgm:prSet/>
      <dgm:spPr/>
      <dgm:t>
        <a:bodyPr/>
        <a:lstStyle/>
        <a:p>
          <a:endParaRPr lang="en-US" sz="2400"/>
        </a:p>
      </dgm:t>
    </dgm:pt>
    <dgm:pt modelId="{35CD3510-3652-4991-A36A-B9A2A7F70868}">
      <dgm:prSet phldrT="[Text]" custT="1"/>
      <dgm:spPr/>
      <dgm:t>
        <a:bodyPr/>
        <a:lstStyle/>
        <a:p>
          <a:r>
            <a:rPr lang="en-US" sz="2400" dirty="0"/>
            <a:t>An initial draft model</a:t>
          </a:r>
        </a:p>
      </dgm:t>
    </dgm:pt>
    <dgm:pt modelId="{C1EC003D-1B19-49B1-8677-AF22EB4EEAC6}" type="parTrans" cxnId="{FF692C90-2584-49A6-980F-1D64FCEC32DE}">
      <dgm:prSet/>
      <dgm:spPr/>
      <dgm:t>
        <a:bodyPr/>
        <a:lstStyle/>
        <a:p>
          <a:endParaRPr lang="en-US" sz="2400"/>
        </a:p>
      </dgm:t>
    </dgm:pt>
    <dgm:pt modelId="{16872ABD-6181-483D-87AB-268AECC7991C}" type="sibTrans" cxnId="{FF692C90-2584-49A6-980F-1D64FCEC32DE}">
      <dgm:prSet/>
      <dgm:spPr/>
      <dgm:t>
        <a:bodyPr/>
        <a:lstStyle/>
        <a:p>
          <a:endParaRPr lang="en-US" sz="2400"/>
        </a:p>
      </dgm:t>
    </dgm:pt>
    <dgm:pt modelId="{C28BE713-A66C-4708-8D43-211D9A0CBA2A}">
      <dgm:prSet phldrT="[Text]" custT="1"/>
      <dgm:spPr/>
      <dgm:t>
        <a:bodyPr/>
        <a:lstStyle/>
        <a:p>
          <a:r>
            <a:rPr lang="en-US" sz="2400" dirty="0"/>
            <a:t>RSSAC is providing a starting point</a:t>
          </a:r>
        </a:p>
      </dgm:t>
    </dgm:pt>
    <dgm:pt modelId="{15696EE8-9FD3-4921-AE6A-BA10A315A7E5}" type="parTrans" cxnId="{33E34578-F067-46AB-9F28-B90CC37878E3}">
      <dgm:prSet/>
      <dgm:spPr/>
      <dgm:t>
        <a:bodyPr/>
        <a:lstStyle/>
        <a:p>
          <a:endParaRPr lang="en-US" sz="2400"/>
        </a:p>
      </dgm:t>
    </dgm:pt>
    <dgm:pt modelId="{F6ACA7B0-DFED-4B83-9AC2-DE7715922526}" type="sibTrans" cxnId="{33E34578-F067-46AB-9F28-B90CC37878E3}">
      <dgm:prSet/>
      <dgm:spPr/>
      <dgm:t>
        <a:bodyPr/>
        <a:lstStyle/>
        <a:p>
          <a:endParaRPr lang="en-US" sz="2400"/>
        </a:p>
      </dgm:t>
    </dgm:pt>
    <dgm:pt modelId="{C4056669-8870-44D4-ADE3-F7AA8A1A3873}" type="pres">
      <dgm:prSet presAssocID="{5EB17991-82E0-4CCE-8442-39E9BFF2EC17}" presName="Name0" presStyleCnt="0">
        <dgm:presLayoutVars>
          <dgm:dir/>
          <dgm:animLvl val="lvl"/>
          <dgm:resizeHandles val="exact"/>
        </dgm:presLayoutVars>
      </dgm:prSet>
      <dgm:spPr/>
    </dgm:pt>
    <dgm:pt modelId="{9819B907-5895-4FFF-93C6-D3AA18961530}" type="pres">
      <dgm:prSet presAssocID="{79C12A37-A550-4F46-B6AD-5A1B0673DB26}" presName="linNode" presStyleCnt="0"/>
      <dgm:spPr/>
    </dgm:pt>
    <dgm:pt modelId="{778F913E-49E0-4511-B481-929B55CDA165}" type="pres">
      <dgm:prSet presAssocID="{79C12A37-A550-4F46-B6AD-5A1B0673DB26}" presName="parentText" presStyleLbl="node1" presStyleIdx="0" presStyleCnt="2" custLinFactNeighborX="-5899" custLinFactNeighborY="-12206">
        <dgm:presLayoutVars>
          <dgm:chMax val="1"/>
          <dgm:bulletEnabled val="1"/>
        </dgm:presLayoutVars>
      </dgm:prSet>
      <dgm:spPr/>
    </dgm:pt>
    <dgm:pt modelId="{57FAFE57-7E32-4A53-BD9E-B0633A530407}" type="pres">
      <dgm:prSet presAssocID="{79C12A37-A550-4F46-B6AD-5A1B0673DB26}" presName="descendantText" presStyleLbl="alignAccFollowNode1" presStyleIdx="0" presStyleCnt="2">
        <dgm:presLayoutVars>
          <dgm:bulletEnabled val="1"/>
        </dgm:presLayoutVars>
      </dgm:prSet>
      <dgm:spPr/>
    </dgm:pt>
    <dgm:pt modelId="{2012064D-872F-487F-97B6-9D608D7A4C0A}" type="pres">
      <dgm:prSet presAssocID="{0AA5CA14-B3D8-4905-9F46-647532A7A738}" presName="sp" presStyleCnt="0"/>
      <dgm:spPr/>
    </dgm:pt>
    <dgm:pt modelId="{31B59EA0-9D0C-4715-863E-075409A92B22}" type="pres">
      <dgm:prSet presAssocID="{35CD3510-3652-4991-A36A-B9A2A7F70868}" presName="linNode" presStyleCnt="0"/>
      <dgm:spPr/>
    </dgm:pt>
    <dgm:pt modelId="{F778B547-C34E-4CA4-BFD8-5AB4816007EA}" type="pres">
      <dgm:prSet presAssocID="{35CD3510-3652-4991-A36A-B9A2A7F70868}" presName="parentText" presStyleLbl="node1" presStyleIdx="1" presStyleCnt="2">
        <dgm:presLayoutVars>
          <dgm:chMax val="1"/>
          <dgm:bulletEnabled val="1"/>
        </dgm:presLayoutVars>
      </dgm:prSet>
      <dgm:spPr/>
    </dgm:pt>
    <dgm:pt modelId="{E0581815-B544-42E3-A8F4-B9A123913DB4}" type="pres">
      <dgm:prSet presAssocID="{35CD3510-3652-4991-A36A-B9A2A7F70868}" presName="descendantText" presStyleLbl="alignAccFollowNode1" presStyleIdx="1" presStyleCnt="2">
        <dgm:presLayoutVars>
          <dgm:bulletEnabled val="1"/>
        </dgm:presLayoutVars>
      </dgm:prSet>
      <dgm:spPr/>
    </dgm:pt>
  </dgm:ptLst>
  <dgm:cxnLst>
    <dgm:cxn modelId="{67609123-14E8-3E42-AB35-97080D03DFF5}" type="presOf" srcId="{5EB17991-82E0-4CCE-8442-39E9BFF2EC17}" destId="{C4056669-8870-44D4-ADE3-F7AA8A1A3873}" srcOrd="0" destOrd="0" presId="urn:microsoft.com/office/officeart/2005/8/layout/vList5"/>
    <dgm:cxn modelId="{CAE49537-ECBC-5F4E-A786-246FE4E5977C}" type="presOf" srcId="{79C12A37-A550-4F46-B6AD-5A1B0673DB26}" destId="{778F913E-49E0-4511-B481-929B55CDA165}" srcOrd="0" destOrd="0" presId="urn:microsoft.com/office/officeart/2005/8/layout/vList5"/>
    <dgm:cxn modelId="{9E2A1C46-1002-D640-987F-9EC20D440510}" type="presOf" srcId="{35CD3510-3652-4991-A36A-B9A2A7F70868}" destId="{F778B547-C34E-4CA4-BFD8-5AB4816007EA}" srcOrd="0" destOrd="0" presId="urn:microsoft.com/office/officeart/2005/8/layout/vList5"/>
    <dgm:cxn modelId="{29FBCD46-25B9-4441-979C-C22083B46800}" srcId="{5EB17991-82E0-4CCE-8442-39E9BFF2EC17}" destId="{79C12A37-A550-4F46-B6AD-5A1B0673DB26}" srcOrd="0" destOrd="0" parTransId="{1E8B1D3A-6E23-453B-9465-198C82535416}" sibTransId="{0AA5CA14-B3D8-4905-9F46-647532A7A738}"/>
    <dgm:cxn modelId="{36EB9C67-8505-3C46-99AA-1967D05C02A7}" type="presOf" srcId="{C28BE713-A66C-4708-8D43-211D9A0CBA2A}" destId="{E0581815-B544-42E3-A8F4-B9A123913DB4}" srcOrd="0" destOrd="0" presId="urn:microsoft.com/office/officeart/2005/8/layout/vList5"/>
    <dgm:cxn modelId="{33E34578-F067-46AB-9F28-B90CC37878E3}" srcId="{35CD3510-3652-4991-A36A-B9A2A7F70868}" destId="{C28BE713-A66C-4708-8D43-211D9A0CBA2A}" srcOrd="0" destOrd="0" parTransId="{15696EE8-9FD3-4921-AE6A-BA10A315A7E5}" sibTransId="{F6ACA7B0-DFED-4B83-9AC2-DE7715922526}"/>
    <dgm:cxn modelId="{FF692C90-2584-49A6-980F-1D64FCEC32DE}" srcId="{5EB17991-82E0-4CCE-8442-39E9BFF2EC17}" destId="{35CD3510-3652-4991-A36A-B9A2A7F70868}" srcOrd="1" destOrd="0" parTransId="{C1EC003D-1B19-49B1-8677-AF22EB4EEAC6}" sibTransId="{16872ABD-6181-483D-87AB-268AECC7991C}"/>
    <dgm:cxn modelId="{AB536CB1-9F39-0448-B296-41AB72C307F7}" type="presOf" srcId="{7CC40CE9-6DC4-4DE0-85B7-E5AEB473361B}" destId="{57FAFE57-7E32-4A53-BD9E-B0633A530407}" srcOrd="0" destOrd="0" presId="urn:microsoft.com/office/officeart/2005/8/layout/vList5"/>
    <dgm:cxn modelId="{BA291ED4-3F00-429A-A6A5-FCBC415DA3D3}" srcId="{79C12A37-A550-4F46-B6AD-5A1B0673DB26}" destId="{7CC40CE9-6DC4-4DE0-85B7-E5AEB473361B}" srcOrd="0" destOrd="0" parTransId="{1939C7C4-2B9E-4AD2-810E-6AF7211235D1}" sibTransId="{D51B6CC0-B03B-40D5-B049-85499CE1C7AA}"/>
    <dgm:cxn modelId="{CB50955D-2546-5244-8E73-29A0D4E8B3EC}" type="presParOf" srcId="{C4056669-8870-44D4-ADE3-F7AA8A1A3873}" destId="{9819B907-5895-4FFF-93C6-D3AA18961530}" srcOrd="0" destOrd="0" presId="urn:microsoft.com/office/officeart/2005/8/layout/vList5"/>
    <dgm:cxn modelId="{292A2EEF-1C9D-704F-B7DF-EB8ECB729940}" type="presParOf" srcId="{9819B907-5895-4FFF-93C6-D3AA18961530}" destId="{778F913E-49E0-4511-B481-929B55CDA165}" srcOrd="0" destOrd="0" presId="urn:microsoft.com/office/officeart/2005/8/layout/vList5"/>
    <dgm:cxn modelId="{E2DF3147-8055-414E-B33C-DDF7B06B33D2}" type="presParOf" srcId="{9819B907-5895-4FFF-93C6-D3AA18961530}" destId="{57FAFE57-7E32-4A53-BD9E-B0633A530407}" srcOrd="1" destOrd="0" presId="urn:microsoft.com/office/officeart/2005/8/layout/vList5"/>
    <dgm:cxn modelId="{12BD610D-21DD-4042-A0C8-A27F458A322D}" type="presParOf" srcId="{C4056669-8870-44D4-ADE3-F7AA8A1A3873}" destId="{2012064D-872F-487F-97B6-9D608D7A4C0A}" srcOrd="1" destOrd="0" presId="urn:microsoft.com/office/officeart/2005/8/layout/vList5"/>
    <dgm:cxn modelId="{3FBACCCB-F756-9846-A68D-E00A13391107}" type="presParOf" srcId="{C4056669-8870-44D4-ADE3-F7AA8A1A3873}" destId="{31B59EA0-9D0C-4715-863E-075409A92B22}" srcOrd="2" destOrd="0" presId="urn:microsoft.com/office/officeart/2005/8/layout/vList5"/>
    <dgm:cxn modelId="{22027C65-7DA2-574C-AD7B-C06980EC069A}" type="presParOf" srcId="{31B59EA0-9D0C-4715-863E-075409A92B22}" destId="{F778B547-C34E-4CA4-BFD8-5AB4816007EA}" srcOrd="0" destOrd="0" presId="urn:microsoft.com/office/officeart/2005/8/layout/vList5"/>
    <dgm:cxn modelId="{7FCB759A-7CF1-6C4B-A3C5-E345F8B61B68}" type="presParOf" srcId="{31B59EA0-9D0C-4715-863E-075409A92B22}" destId="{E0581815-B544-42E3-A8F4-B9A123913DB4}"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ACD2A4-403A-434C-A4C2-A1B713B85F13}" type="doc">
      <dgm:prSet loTypeId="urn:microsoft.com/office/officeart/2005/8/layout/funnel1" loCatId="relationship" qsTypeId="urn:microsoft.com/office/officeart/2005/8/quickstyle/simple1" qsCatId="simple" csTypeId="urn:microsoft.com/office/officeart/2005/8/colors/colorful5" csCatId="colorful" phldr="1"/>
      <dgm:spPr/>
      <dgm:t>
        <a:bodyPr/>
        <a:lstStyle/>
        <a:p>
          <a:endParaRPr lang="en-US"/>
        </a:p>
      </dgm:t>
    </dgm:pt>
    <dgm:pt modelId="{89DFEC8A-33A0-4D93-A5BA-EFCA02C3C2AF}">
      <dgm:prSet phldrT="[Text]" custT="1"/>
      <dgm:spPr/>
      <dgm:t>
        <a:bodyPr/>
        <a:lstStyle/>
        <a:p>
          <a:r>
            <a:rPr lang="en-US" sz="1100" b="1" dirty="0">
              <a:solidFill>
                <a:schemeClr val="tx1"/>
              </a:solidFill>
            </a:rPr>
            <a:t>Separation of Functions</a:t>
          </a:r>
        </a:p>
      </dgm:t>
    </dgm:pt>
    <dgm:pt modelId="{B20173BD-D474-426D-9D93-03FE2233AD3C}" type="parTrans" cxnId="{65CFD216-E041-448C-9ADA-F1B8B04D3AA3}">
      <dgm:prSet/>
      <dgm:spPr/>
      <dgm:t>
        <a:bodyPr/>
        <a:lstStyle/>
        <a:p>
          <a:endParaRPr lang="en-US" b="1">
            <a:solidFill>
              <a:schemeClr val="tx1"/>
            </a:solidFill>
          </a:endParaRPr>
        </a:p>
      </dgm:t>
    </dgm:pt>
    <dgm:pt modelId="{5051E0AE-EF87-42DD-93E0-4ED9CD83244E}" type="sibTrans" cxnId="{65CFD216-E041-448C-9ADA-F1B8B04D3AA3}">
      <dgm:prSet/>
      <dgm:spPr/>
      <dgm:t>
        <a:bodyPr/>
        <a:lstStyle/>
        <a:p>
          <a:endParaRPr lang="en-US" b="1">
            <a:solidFill>
              <a:schemeClr val="tx1"/>
            </a:solidFill>
          </a:endParaRPr>
        </a:p>
      </dgm:t>
    </dgm:pt>
    <dgm:pt modelId="{C6A53322-D8FC-4FE8-90EE-B8AAFB2AC9C2}">
      <dgm:prSet phldrT="[Text]" custT="1"/>
      <dgm:spPr/>
      <dgm:t>
        <a:bodyPr/>
        <a:lstStyle/>
        <a:p>
          <a:r>
            <a:rPr lang="en-US" sz="1200" b="1" dirty="0">
              <a:solidFill>
                <a:schemeClr val="tx1"/>
              </a:solidFill>
            </a:rPr>
            <a:t>Avoidance of Conflicts of Interest</a:t>
          </a:r>
        </a:p>
      </dgm:t>
    </dgm:pt>
    <dgm:pt modelId="{5727791C-8E14-43E2-AE7B-4B3C76475F4A}" type="parTrans" cxnId="{6C1BBBDC-AD3F-48CD-A97A-D4A9CD943E04}">
      <dgm:prSet/>
      <dgm:spPr/>
      <dgm:t>
        <a:bodyPr/>
        <a:lstStyle/>
        <a:p>
          <a:endParaRPr lang="en-US" b="1">
            <a:solidFill>
              <a:schemeClr val="tx1"/>
            </a:solidFill>
          </a:endParaRPr>
        </a:p>
      </dgm:t>
    </dgm:pt>
    <dgm:pt modelId="{050C090B-9269-48E9-B4D5-28255910E355}" type="sibTrans" cxnId="{6C1BBBDC-AD3F-48CD-A97A-D4A9CD943E04}">
      <dgm:prSet/>
      <dgm:spPr/>
      <dgm:t>
        <a:bodyPr/>
        <a:lstStyle/>
        <a:p>
          <a:endParaRPr lang="en-US" b="1">
            <a:solidFill>
              <a:schemeClr val="tx1"/>
            </a:solidFill>
          </a:endParaRPr>
        </a:p>
      </dgm:t>
    </dgm:pt>
    <dgm:pt modelId="{ADA2ED0D-D211-49C1-BD73-956D486F6ACD}">
      <dgm:prSet phldrT="[Text]" custT="1"/>
      <dgm:spPr/>
      <dgm:t>
        <a:bodyPr/>
        <a:lstStyle/>
        <a:p>
          <a:r>
            <a:rPr lang="en-US" sz="900" b="1" dirty="0">
              <a:solidFill>
                <a:schemeClr val="tx1"/>
              </a:solidFill>
            </a:rPr>
            <a:t>Transparency and Auditability</a:t>
          </a:r>
        </a:p>
      </dgm:t>
    </dgm:pt>
    <dgm:pt modelId="{39A18CDD-A977-40BF-8CDB-B28B1B8B5C77}" type="parTrans" cxnId="{0B0B3443-0C21-4E3D-8B60-B578BAB70907}">
      <dgm:prSet/>
      <dgm:spPr/>
      <dgm:t>
        <a:bodyPr/>
        <a:lstStyle/>
        <a:p>
          <a:endParaRPr lang="en-US" b="1">
            <a:solidFill>
              <a:schemeClr val="tx1"/>
            </a:solidFill>
          </a:endParaRPr>
        </a:p>
      </dgm:t>
    </dgm:pt>
    <dgm:pt modelId="{C7DEA96C-0E67-4CC2-87B9-948A07959C54}" type="sibTrans" cxnId="{0B0B3443-0C21-4E3D-8B60-B578BAB70907}">
      <dgm:prSet/>
      <dgm:spPr/>
      <dgm:t>
        <a:bodyPr/>
        <a:lstStyle/>
        <a:p>
          <a:endParaRPr lang="en-US" b="1">
            <a:solidFill>
              <a:schemeClr val="tx1"/>
            </a:solidFill>
          </a:endParaRPr>
        </a:p>
      </dgm:t>
    </dgm:pt>
    <dgm:pt modelId="{E3366DCA-04CA-4940-A8F7-0C8E57A295A4}">
      <dgm:prSet phldrT="[Text]"/>
      <dgm:spPr/>
      <dgm:t>
        <a:bodyPr/>
        <a:lstStyle/>
        <a:p>
          <a:r>
            <a:rPr lang="en-US" b="1" dirty="0">
              <a:solidFill>
                <a:schemeClr val="tx1"/>
              </a:solidFill>
            </a:rPr>
            <a:t>The Model</a:t>
          </a:r>
        </a:p>
      </dgm:t>
    </dgm:pt>
    <dgm:pt modelId="{EF411FF9-3030-46C2-8E78-31EF8692D18D}" type="parTrans" cxnId="{A698F27A-F88A-4594-BF1C-68B82BF50C02}">
      <dgm:prSet/>
      <dgm:spPr/>
      <dgm:t>
        <a:bodyPr/>
        <a:lstStyle/>
        <a:p>
          <a:endParaRPr lang="en-US" b="1">
            <a:solidFill>
              <a:schemeClr val="tx1"/>
            </a:solidFill>
          </a:endParaRPr>
        </a:p>
      </dgm:t>
    </dgm:pt>
    <dgm:pt modelId="{76813A04-8B52-4896-B49C-47923AC3C0D4}" type="sibTrans" cxnId="{A698F27A-F88A-4594-BF1C-68B82BF50C02}">
      <dgm:prSet/>
      <dgm:spPr/>
      <dgm:t>
        <a:bodyPr/>
        <a:lstStyle/>
        <a:p>
          <a:endParaRPr lang="en-US" b="1">
            <a:solidFill>
              <a:schemeClr val="tx1"/>
            </a:solidFill>
          </a:endParaRPr>
        </a:p>
      </dgm:t>
    </dgm:pt>
    <dgm:pt modelId="{1915044C-60B3-42E5-96DB-DFDDDB8F4B82}" type="pres">
      <dgm:prSet presAssocID="{62ACD2A4-403A-434C-A4C2-A1B713B85F13}" presName="Name0" presStyleCnt="0">
        <dgm:presLayoutVars>
          <dgm:chMax val="4"/>
          <dgm:resizeHandles val="exact"/>
        </dgm:presLayoutVars>
      </dgm:prSet>
      <dgm:spPr/>
    </dgm:pt>
    <dgm:pt modelId="{27C4276E-E1E0-4B9E-B06C-D5F1E692ADB8}" type="pres">
      <dgm:prSet presAssocID="{62ACD2A4-403A-434C-A4C2-A1B713B85F13}" presName="ellipse" presStyleLbl="trBgShp" presStyleIdx="0" presStyleCnt="1"/>
      <dgm:spPr/>
    </dgm:pt>
    <dgm:pt modelId="{8952F27C-788A-40E1-8C7D-33E78B98F947}" type="pres">
      <dgm:prSet presAssocID="{62ACD2A4-403A-434C-A4C2-A1B713B85F13}" presName="arrow1" presStyleLbl="fgShp" presStyleIdx="0" presStyleCnt="1"/>
      <dgm:spPr/>
    </dgm:pt>
    <dgm:pt modelId="{811F4C85-B495-401A-BBC2-8EB699DECA08}" type="pres">
      <dgm:prSet presAssocID="{62ACD2A4-403A-434C-A4C2-A1B713B85F13}" presName="rectangle" presStyleLbl="revTx" presStyleIdx="0" presStyleCnt="1">
        <dgm:presLayoutVars>
          <dgm:bulletEnabled val="1"/>
        </dgm:presLayoutVars>
      </dgm:prSet>
      <dgm:spPr/>
    </dgm:pt>
    <dgm:pt modelId="{DD73716E-4167-489D-A81A-9946313112FD}" type="pres">
      <dgm:prSet presAssocID="{C6A53322-D8FC-4FE8-90EE-B8AAFB2AC9C2}" presName="item1" presStyleLbl="node1" presStyleIdx="0" presStyleCnt="3">
        <dgm:presLayoutVars>
          <dgm:bulletEnabled val="1"/>
        </dgm:presLayoutVars>
      </dgm:prSet>
      <dgm:spPr/>
    </dgm:pt>
    <dgm:pt modelId="{D0D8456B-A339-434B-B38C-E0E44CAF3C03}" type="pres">
      <dgm:prSet presAssocID="{ADA2ED0D-D211-49C1-BD73-956D486F6ACD}" presName="item2" presStyleLbl="node1" presStyleIdx="1" presStyleCnt="3">
        <dgm:presLayoutVars>
          <dgm:bulletEnabled val="1"/>
        </dgm:presLayoutVars>
      </dgm:prSet>
      <dgm:spPr/>
    </dgm:pt>
    <dgm:pt modelId="{5BA0C3C5-0C54-4264-9E5B-E7895E5172D7}" type="pres">
      <dgm:prSet presAssocID="{E3366DCA-04CA-4940-A8F7-0C8E57A295A4}" presName="item3" presStyleLbl="node1" presStyleIdx="2" presStyleCnt="3">
        <dgm:presLayoutVars>
          <dgm:bulletEnabled val="1"/>
        </dgm:presLayoutVars>
      </dgm:prSet>
      <dgm:spPr/>
    </dgm:pt>
    <dgm:pt modelId="{8E747202-F012-429D-BA51-9AF0C166FFD9}" type="pres">
      <dgm:prSet presAssocID="{62ACD2A4-403A-434C-A4C2-A1B713B85F13}" presName="funnel" presStyleLbl="trAlignAcc1" presStyleIdx="0" presStyleCnt="1"/>
      <dgm:spPr/>
    </dgm:pt>
  </dgm:ptLst>
  <dgm:cxnLst>
    <dgm:cxn modelId="{65CFD216-E041-448C-9ADA-F1B8B04D3AA3}" srcId="{62ACD2A4-403A-434C-A4C2-A1B713B85F13}" destId="{89DFEC8A-33A0-4D93-A5BA-EFCA02C3C2AF}" srcOrd="0" destOrd="0" parTransId="{B20173BD-D474-426D-9D93-03FE2233AD3C}" sibTransId="{5051E0AE-EF87-42DD-93E0-4ED9CD83244E}"/>
    <dgm:cxn modelId="{0B0B3443-0C21-4E3D-8B60-B578BAB70907}" srcId="{62ACD2A4-403A-434C-A4C2-A1B713B85F13}" destId="{ADA2ED0D-D211-49C1-BD73-956D486F6ACD}" srcOrd="2" destOrd="0" parTransId="{39A18CDD-A977-40BF-8CDB-B28B1B8B5C77}" sibTransId="{C7DEA96C-0E67-4CC2-87B9-948A07959C54}"/>
    <dgm:cxn modelId="{129BC565-AADE-354F-83C7-48D7911A53DC}" type="presOf" srcId="{E3366DCA-04CA-4940-A8F7-0C8E57A295A4}" destId="{811F4C85-B495-401A-BBC2-8EB699DECA08}" srcOrd="0" destOrd="0" presId="urn:microsoft.com/office/officeart/2005/8/layout/funnel1"/>
    <dgm:cxn modelId="{06421976-6065-8242-9CF3-E42685161D33}" type="presOf" srcId="{C6A53322-D8FC-4FE8-90EE-B8AAFB2AC9C2}" destId="{D0D8456B-A339-434B-B38C-E0E44CAF3C03}" srcOrd="0" destOrd="0" presId="urn:microsoft.com/office/officeart/2005/8/layout/funnel1"/>
    <dgm:cxn modelId="{A698F27A-F88A-4594-BF1C-68B82BF50C02}" srcId="{62ACD2A4-403A-434C-A4C2-A1B713B85F13}" destId="{E3366DCA-04CA-4940-A8F7-0C8E57A295A4}" srcOrd="3" destOrd="0" parTransId="{EF411FF9-3030-46C2-8E78-31EF8692D18D}" sibTransId="{76813A04-8B52-4896-B49C-47923AC3C0D4}"/>
    <dgm:cxn modelId="{45CDED86-5D6D-B145-8BBF-8A937C6AC9F6}" type="presOf" srcId="{89DFEC8A-33A0-4D93-A5BA-EFCA02C3C2AF}" destId="{5BA0C3C5-0C54-4264-9E5B-E7895E5172D7}" srcOrd="0" destOrd="0" presId="urn:microsoft.com/office/officeart/2005/8/layout/funnel1"/>
    <dgm:cxn modelId="{B88DA9AC-F25A-934E-BF30-0B2AD23E0A6D}" type="presOf" srcId="{ADA2ED0D-D211-49C1-BD73-956D486F6ACD}" destId="{DD73716E-4167-489D-A81A-9946313112FD}" srcOrd="0" destOrd="0" presId="urn:microsoft.com/office/officeart/2005/8/layout/funnel1"/>
    <dgm:cxn modelId="{6C1BBBDC-AD3F-48CD-A97A-D4A9CD943E04}" srcId="{62ACD2A4-403A-434C-A4C2-A1B713B85F13}" destId="{C6A53322-D8FC-4FE8-90EE-B8AAFB2AC9C2}" srcOrd="1" destOrd="0" parTransId="{5727791C-8E14-43E2-AE7B-4B3C76475F4A}" sibTransId="{050C090B-9269-48E9-B4D5-28255910E355}"/>
    <dgm:cxn modelId="{AE00C9DE-C704-AF43-865B-6ADD698DED06}" type="presOf" srcId="{62ACD2A4-403A-434C-A4C2-A1B713B85F13}" destId="{1915044C-60B3-42E5-96DB-DFDDDB8F4B82}" srcOrd="0" destOrd="0" presId="urn:microsoft.com/office/officeart/2005/8/layout/funnel1"/>
    <dgm:cxn modelId="{05EB7AE2-4AA1-C04E-BC20-152250233FD6}" type="presParOf" srcId="{1915044C-60B3-42E5-96DB-DFDDDB8F4B82}" destId="{27C4276E-E1E0-4B9E-B06C-D5F1E692ADB8}" srcOrd="0" destOrd="0" presId="urn:microsoft.com/office/officeart/2005/8/layout/funnel1"/>
    <dgm:cxn modelId="{8FE51B32-9F2D-6E4D-96C0-D12AA736B345}" type="presParOf" srcId="{1915044C-60B3-42E5-96DB-DFDDDB8F4B82}" destId="{8952F27C-788A-40E1-8C7D-33E78B98F947}" srcOrd="1" destOrd="0" presId="urn:microsoft.com/office/officeart/2005/8/layout/funnel1"/>
    <dgm:cxn modelId="{FA867441-1EDB-1140-8EEF-DC18349602FB}" type="presParOf" srcId="{1915044C-60B3-42E5-96DB-DFDDDB8F4B82}" destId="{811F4C85-B495-401A-BBC2-8EB699DECA08}" srcOrd="2" destOrd="0" presId="urn:microsoft.com/office/officeart/2005/8/layout/funnel1"/>
    <dgm:cxn modelId="{A27D27FB-5A7B-D646-A721-1616799D977D}" type="presParOf" srcId="{1915044C-60B3-42E5-96DB-DFDDDB8F4B82}" destId="{DD73716E-4167-489D-A81A-9946313112FD}" srcOrd="3" destOrd="0" presId="urn:microsoft.com/office/officeart/2005/8/layout/funnel1"/>
    <dgm:cxn modelId="{FECB5622-AA6C-4C42-8376-A40F28E782B2}" type="presParOf" srcId="{1915044C-60B3-42E5-96DB-DFDDDB8F4B82}" destId="{D0D8456B-A339-434B-B38C-E0E44CAF3C03}" srcOrd="4" destOrd="0" presId="urn:microsoft.com/office/officeart/2005/8/layout/funnel1"/>
    <dgm:cxn modelId="{4E0DC95B-397A-A14E-AD9D-98458E73CEBE}" type="presParOf" srcId="{1915044C-60B3-42E5-96DB-DFDDDB8F4B82}" destId="{5BA0C3C5-0C54-4264-9E5B-E7895E5172D7}" srcOrd="5" destOrd="0" presId="urn:microsoft.com/office/officeart/2005/8/layout/funnel1"/>
    <dgm:cxn modelId="{03B6CB1D-50EF-C647-9E09-2CC3C11336CC}" type="presParOf" srcId="{1915044C-60B3-42E5-96DB-DFDDDB8F4B82}" destId="{8E747202-F012-429D-BA51-9AF0C166FFD9}" srcOrd="6" destOrd="0" presId="urn:microsoft.com/office/officeart/2005/8/layout/funnel1"/>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F76203C-A736-464E-8DF9-A199D924D5CD}" type="doc">
      <dgm:prSet loTypeId="urn:microsoft.com/office/officeart/2005/8/layout/radial5" loCatId="relationship" qsTypeId="urn:microsoft.com/office/officeart/2005/8/quickstyle/simple1" qsCatId="simple" csTypeId="urn:microsoft.com/office/officeart/2005/8/colors/colorful3" csCatId="colorful" phldr="1"/>
      <dgm:spPr/>
      <dgm:t>
        <a:bodyPr/>
        <a:lstStyle/>
        <a:p>
          <a:endParaRPr lang="en-US"/>
        </a:p>
      </dgm:t>
    </dgm:pt>
    <dgm:pt modelId="{D9AB2C8F-4407-442C-B033-A83531DD9D03}">
      <dgm:prSet phldrT="[Text]"/>
      <dgm:spPr/>
      <dgm:t>
        <a:bodyPr/>
        <a:lstStyle/>
        <a:p>
          <a:r>
            <a:rPr lang="en-US" b="1" dirty="0"/>
            <a:t>RSS</a:t>
          </a:r>
        </a:p>
      </dgm:t>
    </dgm:pt>
    <dgm:pt modelId="{423BF71A-4BA3-4CF4-BC9F-8D2929E3E1BB}" type="parTrans" cxnId="{024A392C-03E4-4F26-B8AE-201CB9880B0F}">
      <dgm:prSet/>
      <dgm:spPr/>
      <dgm:t>
        <a:bodyPr/>
        <a:lstStyle/>
        <a:p>
          <a:endParaRPr lang="en-US" b="1"/>
        </a:p>
      </dgm:t>
    </dgm:pt>
    <dgm:pt modelId="{9EC00E50-D769-4CAB-ABBA-E14490FEC437}" type="sibTrans" cxnId="{024A392C-03E4-4F26-B8AE-201CB9880B0F}">
      <dgm:prSet/>
      <dgm:spPr/>
      <dgm:t>
        <a:bodyPr/>
        <a:lstStyle/>
        <a:p>
          <a:endParaRPr lang="en-US" b="1"/>
        </a:p>
      </dgm:t>
    </dgm:pt>
    <dgm:pt modelId="{BCD7F127-68E3-4574-BAF6-77CAD2A72037}">
      <dgm:prSet phldrT="[Text]" custT="1"/>
      <dgm:spPr/>
      <dgm:t>
        <a:bodyPr/>
        <a:lstStyle/>
        <a:p>
          <a:r>
            <a:rPr lang="en-US" sz="1200" b="1" dirty="0"/>
            <a:t>ICANN Community</a:t>
          </a:r>
        </a:p>
      </dgm:t>
    </dgm:pt>
    <dgm:pt modelId="{C40CF4B9-6A3A-43BA-ACA6-6EE3C5150080}" type="parTrans" cxnId="{FA9459B5-E265-4E87-A06E-8CD4F6A9AAFA}">
      <dgm:prSet/>
      <dgm:spPr/>
      <dgm:t>
        <a:bodyPr/>
        <a:lstStyle/>
        <a:p>
          <a:endParaRPr lang="en-US" b="1" dirty="0"/>
        </a:p>
      </dgm:t>
    </dgm:pt>
    <dgm:pt modelId="{44C18887-588B-44E7-B03C-EBD0F0BAA310}" type="sibTrans" cxnId="{FA9459B5-E265-4E87-A06E-8CD4F6A9AAFA}">
      <dgm:prSet/>
      <dgm:spPr/>
      <dgm:t>
        <a:bodyPr/>
        <a:lstStyle/>
        <a:p>
          <a:endParaRPr lang="en-US" b="1"/>
        </a:p>
      </dgm:t>
    </dgm:pt>
    <dgm:pt modelId="{FB3AAF11-3A13-4B2F-8981-022475A5DBE2}">
      <dgm:prSet phldrT="[Text]" custT="1"/>
      <dgm:spPr/>
      <dgm:t>
        <a:bodyPr/>
        <a:lstStyle/>
        <a:p>
          <a:r>
            <a:rPr lang="en-US" sz="2000" b="1" dirty="0"/>
            <a:t>RSOs</a:t>
          </a:r>
        </a:p>
      </dgm:t>
    </dgm:pt>
    <dgm:pt modelId="{F9F2C8B6-0032-4A00-8F8C-766A989C4521}" type="parTrans" cxnId="{07F9A0C2-C907-45BB-9BCF-A5E23125DDF9}">
      <dgm:prSet/>
      <dgm:spPr/>
      <dgm:t>
        <a:bodyPr/>
        <a:lstStyle/>
        <a:p>
          <a:endParaRPr lang="en-US" b="1" dirty="0"/>
        </a:p>
      </dgm:t>
    </dgm:pt>
    <dgm:pt modelId="{85CA85E0-073E-4F3A-B014-5BB48D8834DB}" type="sibTrans" cxnId="{07F9A0C2-C907-45BB-9BCF-A5E23125DDF9}">
      <dgm:prSet/>
      <dgm:spPr/>
      <dgm:t>
        <a:bodyPr/>
        <a:lstStyle/>
        <a:p>
          <a:endParaRPr lang="en-US" b="1"/>
        </a:p>
      </dgm:t>
    </dgm:pt>
    <dgm:pt modelId="{E156222F-1153-4D24-8E08-12068BDB6189}">
      <dgm:prSet phldrT="[Text]" custT="1"/>
      <dgm:spPr/>
      <dgm:t>
        <a:bodyPr/>
        <a:lstStyle/>
        <a:p>
          <a:r>
            <a:rPr lang="en-US" sz="1600" b="1" dirty="0"/>
            <a:t>IETF/IAB</a:t>
          </a:r>
        </a:p>
      </dgm:t>
    </dgm:pt>
    <dgm:pt modelId="{47C4D0D0-805B-4B27-B0D8-D48B6BF05A5B}" type="parTrans" cxnId="{08840189-95BF-4B80-86B1-21095166CF37}">
      <dgm:prSet/>
      <dgm:spPr/>
      <dgm:t>
        <a:bodyPr/>
        <a:lstStyle/>
        <a:p>
          <a:endParaRPr lang="en-US" b="1" dirty="0"/>
        </a:p>
      </dgm:t>
    </dgm:pt>
    <dgm:pt modelId="{808988B8-9FE8-4DCF-BBC7-E0D9B311E7B6}" type="sibTrans" cxnId="{08840189-95BF-4B80-86B1-21095166CF37}">
      <dgm:prSet/>
      <dgm:spPr/>
      <dgm:t>
        <a:bodyPr/>
        <a:lstStyle/>
        <a:p>
          <a:endParaRPr lang="en-US" b="1"/>
        </a:p>
      </dgm:t>
    </dgm:pt>
    <dgm:pt modelId="{CB00F9F5-2CDA-4117-95EA-657F563116A0}" type="pres">
      <dgm:prSet presAssocID="{7F76203C-A736-464E-8DF9-A199D924D5CD}" presName="Name0" presStyleCnt="0">
        <dgm:presLayoutVars>
          <dgm:chMax val="1"/>
          <dgm:dir/>
          <dgm:animLvl val="ctr"/>
          <dgm:resizeHandles val="exact"/>
        </dgm:presLayoutVars>
      </dgm:prSet>
      <dgm:spPr/>
    </dgm:pt>
    <dgm:pt modelId="{D6B04B4E-77FC-4731-B09A-9646A82F24F3}" type="pres">
      <dgm:prSet presAssocID="{D9AB2C8F-4407-442C-B033-A83531DD9D03}" presName="centerShape" presStyleLbl="node0" presStyleIdx="0" presStyleCnt="1"/>
      <dgm:spPr/>
    </dgm:pt>
    <dgm:pt modelId="{614D22B4-A9D3-42E9-9F85-4C6CF784D211}" type="pres">
      <dgm:prSet presAssocID="{C40CF4B9-6A3A-43BA-ACA6-6EE3C5150080}" presName="parTrans" presStyleLbl="sibTrans2D1" presStyleIdx="0" presStyleCnt="3"/>
      <dgm:spPr/>
    </dgm:pt>
    <dgm:pt modelId="{E4AA1CDA-BA77-4331-8C57-6299ECA312BA}" type="pres">
      <dgm:prSet presAssocID="{C40CF4B9-6A3A-43BA-ACA6-6EE3C5150080}" presName="connectorText" presStyleLbl="sibTrans2D1" presStyleIdx="0" presStyleCnt="3"/>
      <dgm:spPr/>
    </dgm:pt>
    <dgm:pt modelId="{69FC6B80-9D30-4963-9B58-ECD4DEDA579C}" type="pres">
      <dgm:prSet presAssocID="{BCD7F127-68E3-4574-BAF6-77CAD2A72037}" presName="node" presStyleLbl="node1" presStyleIdx="0" presStyleCnt="3" custRadScaleRad="99388">
        <dgm:presLayoutVars>
          <dgm:bulletEnabled val="1"/>
        </dgm:presLayoutVars>
      </dgm:prSet>
      <dgm:spPr/>
    </dgm:pt>
    <dgm:pt modelId="{4E3584AD-618D-451D-BFFA-7496AFECA9C1}" type="pres">
      <dgm:prSet presAssocID="{F9F2C8B6-0032-4A00-8F8C-766A989C4521}" presName="parTrans" presStyleLbl="sibTrans2D1" presStyleIdx="1" presStyleCnt="3"/>
      <dgm:spPr/>
    </dgm:pt>
    <dgm:pt modelId="{23D5A5E9-3D4D-439E-8DD9-626A6FE22772}" type="pres">
      <dgm:prSet presAssocID="{F9F2C8B6-0032-4A00-8F8C-766A989C4521}" presName="connectorText" presStyleLbl="sibTrans2D1" presStyleIdx="1" presStyleCnt="3"/>
      <dgm:spPr/>
    </dgm:pt>
    <dgm:pt modelId="{0A56B311-D7C2-4749-BBFF-4C6692F6BF75}" type="pres">
      <dgm:prSet presAssocID="{FB3AAF11-3A13-4B2F-8981-022475A5DBE2}" presName="node" presStyleLbl="node1" presStyleIdx="1" presStyleCnt="3">
        <dgm:presLayoutVars>
          <dgm:bulletEnabled val="1"/>
        </dgm:presLayoutVars>
      </dgm:prSet>
      <dgm:spPr/>
    </dgm:pt>
    <dgm:pt modelId="{B2BC685E-E0AC-4FC9-AB1A-ECE52B9B4D30}" type="pres">
      <dgm:prSet presAssocID="{47C4D0D0-805B-4B27-B0D8-D48B6BF05A5B}" presName="parTrans" presStyleLbl="sibTrans2D1" presStyleIdx="2" presStyleCnt="3"/>
      <dgm:spPr/>
    </dgm:pt>
    <dgm:pt modelId="{DDF35B00-5E99-4320-A7F6-8397DD340D9F}" type="pres">
      <dgm:prSet presAssocID="{47C4D0D0-805B-4B27-B0D8-D48B6BF05A5B}" presName="connectorText" presStyleLbl="sibTrans2D1" presStyleIdx="2" presStyleCnt="3"/>
      <dgm:spPr/>
    </dgm:pt>
    <dgm:pt modelId="{E88E8BD8-2936-476C-B7B5-210F7B375EB8}" type="pres">
      <dgm:prSet presAssocID="{E156222F-1153-4D24-8E08-12068BDB6189}" presName="node" presStyleLbl="node1" presStyleIdx="2" presStyleCnt="3">
        <dgm:presLayoutVars>
          <dgm:bulletEnabled val="1"/>
        </dgm:presLayoutVars>
      </dgm:prSet>
      <dgm:spPr/>
    </dgm:pt>
  </dgm:ptLst>
  <dgm:cxnLst>
    <dgm:cxn modelId="{1A83CA08-8805-0E45-B278-DC680AF61428}" type="presOf" srcId="{C40CF4B9-6A3A-43BA-ACA6-6EE3C5150080}" destId="{614D22B4-A9D3-42E9-9F85-4C6CF784D211}" srcOrd="0" destOrd="0" presId="urn:microsoft.com/office/officeart/2005/8/layout/radial5"/>
    <dgm:cxn modelId="{024A392C-03E4-4F26-B8AE-201CB9880B0F}" srcId="{7F76203C-A736-464E-8DF9-A199D924D5CD}" destId="{D9AB2C8F-4407-442C-B033-A83531DD9D03}" srcOrd="0" destOrd="0" parTransId="{423BF71A-4BA3-4CF4-BC9F-8D2929E3E1BB}" sibTransId="{9EC00E50-D769-4CAB-ABBA-E14490FEC437}"/>
    <dgm:cxn modelId="{21ACE059-2AF6-7F49-AA2B-8186E737803B}" type="presOf" srcId="{F9F2C8B6-0032-4A00-8F8C-766A989C4521}" destId="{23D5A5E9-3D4D-439E-8DD9-626A6FE22772}" srcOrd="1" destOrd="0" presId="urn:microsoft.com/office/officeart/2005/8/layout/radial5"/>
    <dgm:cxn modelId="{736C2E6C-34EE-0843-AF16-C180166C0BEA}" type="presOf" srcId="{D9AB2C8F-4407-442C-B033-A83531DD9D03}" destId="{D6B04B4E-77FC-4731-B09A-9646A82F24F3}" srcOrd="0" destOrd="0" presId="urn:microsoft.com/office/officeart/2005/8/layout/radial5"/>
    <dgm:cxn modelId="{64097B84-9470-9443-A709-2A201FE4CD3B}" type="presOf" srcId="{7F76203C-A736-464E-8DF9-A199D924D5CD}" destId="{CB00F9F5-2CDA-4117-95EA-657F563116A0}" srcOrd="0" destOrd="0" presId="urn:microsoft.com/office/officeart/2005/8/layout/radial5"/>
    <dgm:cxn modelId="{2C812786-4DEB-4844-BD08-CF59C45A2693}" type="presOf" srcId="{F9F2C8B6-0032-4A00-8F8C-766A989C4521}" destId="{4E3584AD-618D-451D-BFFA-7496AFECA9C1}" srcOrd="0" destOrd="0" presId="urn:microsoft.com/office/officeart/2005/8/layout/radial5"/>
    <dgm:cxn modelId="{08840189-95BF-4B80-86B1-21095166CF37}" srcId="{D9AB2C8F-4407-442C-B033-A83531DD9D03}" destId="{E156222F-1153-4D24-8E08-12068BDB6189}" srcOrd="2" destOrd="0" parTransId="{47C4D0D0-805B-4B27-B0D8-D48B6BF05A5B}" sibTransId="{808988B8-9FE8-4DCF-BBC7-E0D9B311E7B6}"/>
    <dgm:cxn modelId="{C782C298-0F3A-6C4E-9701-2A85B510793B}" type="presOf" srcId="{FB3AAF11-3A13-4B2F-8981-022475A5DBE2}" destId="{0A56B311-D7C2-4749-BBFF-4C6692F6BF75}" srcOrd="0" destOrd="0" presId="urn:microsoft.com/office/officeart/2005/8/layout/radial5"/>
    <dgm:cxn modelId="{FA9459B5-E265-4E87-A06E-8CD4F6A9AAFA}" srcId="{D9AB2C8F-4407-442C-B033-A83531DD9D03}" destId="{BCD7F127-68E3-4574-BAF6-77CAD2A72037}" srcOrd="0" destOrd="0" parTransId="{C40CF4B9-6A3A-43BA-ACA6-6EE3C5150080}" sibTransId="{44C18887-588B-44E7-B03C-EBD0F0BAA310}"/>
    <dgm:cxn modelId="{7157ACB9-4395-9640-858D-2332E02CD78E}" type="presOf" srcId="{C40CF4B9-6A3A-43BA-ACA6-6EE3C5150080}" destId="{E4AA1CDA-BA77-4331-8C57-6299ECA312BA}" srcOrd="1" destOrd="0" presId="urn:microsoft.com/office/officeart/2005/8/layout/radial5"/>
    <dgm:cxn modelId="{732D59BD-72E7-F844-AAA1-652247A660DF}" type="presOf" srcId="{BCD7F127-68E3-4574-BAF6-77CAD2A72037}" destId="{69FC6B80-9D30-4963-9B58-ECD4DEDA579C}" srcOrd="0" destOrd="0" presId="urn:microsoft.com/office/officeart/2005/8/layout/radial5"/>
    <dgm:cxn modelId="{A72FBDBF-4CF2-074B-82A7-300E08F77CC1}" type="presOf" srcId="{47C4D0D0-805B-4B27-B0D8-D48B6BF05A5B}" destId="{DDF35B00-5E99-4320-A7F6-8397DD340D9F}" srcOrd="1" destOrd="0" presId="urn:microsoft.com/office/officeart/2005/8/layout/radial5"/>
    <dgm:cxn modelId="{2C8F6AC0-4759-B048-9CFB-B8D4EABB7BBA}" type="presOf" srcId="{E156222F-1153-4D24-8E08-12068BDB6189}" destId="{E88E8BD8-2936-476C-B7B5-210F7B375EB8}" srcOrd="0" destOrd="0" presId="urn:microsoft.com/office/officeart/2005/8/layout/radial5"/>
    <dgm:cxn modelId="{07F9A0C2-C907-45BB-9BCF-A5E23125DDF9}" srcId="{D9AB2C8F-4407-442C-B033-A83531DD9D03}" destId="{FB3AAF11-3A13-4B2F-8981-022475A5DBE2}" srcOrd="1" destOrd="0" parTransId="{F9F2C8B6-0032-4A00-8F8C-766A989C4521}" sibTransId="{85CA85E0-073E-4F3A-B014-5BB48D8834DB}"/>
    <dgm:cxn modelId="{23C71EED-9B50-C847-9879-9DD7B1B7B1C2}" type="presOf" srcId="{47C4D0D0-805B-4B27-B0D8-D48B6BF05A5B}" destId="{B2BC685E-E0AC-4FC9-AB1A-ECE52B9B4D30}" srcOrd="0" destOrd="0" presId="urn:microsoft.com/office/officeart/2005/8/layout/radial5"/>
    <dgm:cxn modelId="{43D81ADD-F7E5-994F-A370-55B989A5259B}" type="presParOf" srcId="{CB00F9F5-2CDA-4117-95EA-657F563116A0}" destId="{D6B04B4E-77FC-4731-B09A-9646A82F24F3}" srcOrd="0" destOrd="0" presId="urn:microsoft.com/office/officeart/2005/8/layout/radial5"/>
    <dgm:cxn modelId="{B21E8B1C-DC1B-B149-8ED5-3544F49744B4}" type="presParOf" srcId="{CB00F9F5-2CDA-4117-95EA-657F563116A0}" destId="{614D22B4-A9D3-42E9-9F85-4C6CF784D211}" srcOrd="1" destOrd="0" presId="urn:microsoft.com/office/officeart/2005/8/layout/radial5"/>
    <dgm:cxn modelId="{132D28E3-7A30-E74C-B533-44BCC5A72929}" type="presParOf" srcId="{614D22B4-A9D3-42E9-9F85-4C6CF784D211}" destId="{E4AA1CDA-BA77-4331-8C57-6299ECA312BA}" srcOrd="0" destOrd="0" presId="urn:microsoft.com/office/officeart/2005/8/layout/radial5"/>
    <dgm:cxn modelId="{5004853A-D86C-9042-9299-B7F070298691}" type="presParOf" srcId="{CB00F9F5-2CDA-4117-95EA-657F563116A0}" destId="{69FC6B80-9D30-4963-9B58-ECD4DEDA579C}" srcOrd="2" destOrd="0" presId="urn:microsoft.com/office/officeart/2005/8/layout/radial5"/>
    <dgm:cxn modelId="{3BCAEA3F-CD83-B143-8D48-5034F941D147}" type="presParOf" srcId="{CB00F9F5-2CDA-4117-95EA-657F563116A0}" destId="{4E3584AD-618D-451D-BFFA-7496AFECA9C1}" srcOrd="3" destOrd="0" presId="urn:microsoft.com/office/officeart/2005/8/layout/radial5"/>
    <dgm:cxn modelId="{B1B1A673-7DEE-CB43-B8BC-C5873940869D}" type="presParOf" srcId="{4E3584AD-618D-451D-BFFA-7496AFECA9C1}" destId="{23D5A5E9-3D4D-439E-8DD9-626A6FE22772}" srcOrd="0" destOrd="0" presId="urn:microsoft.com/office/officeart/2005/8/layout/radial5"/>
    <dgm:cxn modelId="{CED653EF-BE00-D043-BF9F-CA354E425C36}" type="presParOf" srcId="{CB00F9F5-2CDA-4117-95EA-657F563116A0}" destId="{0A56B311-D7C2-4749-BBFF-4C6692F6BF75}" srcOrd="4" destOrd="0" presId="urn:microsoft.com/office/officeart/2005/8/layout/radial5"/>
    <dgm:cxn modelId="{A3A12F39-701A-5E44-8215-53D7740474B0}" type="presParOf" srcId="{CB00F9F5-2CDA-4117-95EA-657F563116A0}" destId="{B2BC685E-E0AC-4FC9-AB1A-ECE52B9B4D30}" srcOrd="5" destOrd="0" presId="urn:microsoft.com/office/officeart/2005/8/layout/radial5"/>
    <dgm:cxn modelId="{7CFA4C69-6E44-3D48-AA35-D88CB37B3C23}" type="presParOf" srcId="{B2BC685E-E0AC-4FC9-AB1A-ECE52B9B4D30}" destId="{DDF35B00-5E99-4320-A7F6-8397DD340D9F}" srcOrd="0" destOrd="0" presId="urn:microsoft.com/office/officeart/2005/8/layout/radial5"/>
    <dgm:cxn modelId="{4CA5F912-5F4F-8B45-BBB8-447775025B1C}" type="presParOf" srcId="{CB00F9F5-2CDA-4117-95EA-657F563116A0}" destId="{E88E8BD8-2936-476C-B7B5-210F7B375EB8}" srcOrd="6" destOrd="0" presId="urn:microsoft.com/office/officeart/2005/8/layout/radial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4E4696-D389-4235-AD73-0CE053CF6069}"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lang="en-US"/>
        </a:p>
      </dgm:t>
    </dgm:pt>
    <dgm:pt modelId="{675006DE-9E31-4F65-8D92-1B14D4889F52}">
      <dgm:prSet phldrT="[Text]"/>
      <dgm:spPr/>
      <dgm:t>
        <a:bodyPr/>
        <a:lstStyle/>
        <a:p>
          <a:r>
            <a:rPr lang="en-US" b="1" dirty="0"/>
            <a:t>Governance</a:t>
          </a:r>
        </a:p>
      </dgm:t>
    </dgm:pt>
    <dgm:pt modelId="{64A6795F-CBC7-48B8-AB3B-C6A00F0D7E99}" type="parTrans" cxnId="{124EA1C2-CA30-4BE7-98EB-9BB4B1CBEDEF}">
      <dgm:prSet/>
      <dgm:spPr/>
      <dgm:t>
        <a:bodyPr/>
        <a:lstStyle/>
        <a:p>
          <a:endParaRPr lang="en-US" b="1"/>
        </a:p>
      </dgm:t>
    </dgm:pt>
    <dgm:pt modelId="{C460FBD4-3A53-40E3-89F6-7175CDDDA2D4}" type="sibTrans" cxnId="{124EA1C2-CA30-4BE7-98EB-9BB4B1CBEDEF}">
      <dgm:prSet/>
      <dgm:spPr/>
      <dgm:t>
        <a:bodyPr/>
        <a:lstStyle/>
        <a:p>
          <a:endParaRPr lang="en-US" b="1"/>
        </a:p>
      </dgm:t>
    </dgm:pt>
    <dgm:pt modelId="{3A5DE5EF-497B-40A5-98F5-D1D5F0F0C1FF}">
      <dgm:prSet phldrT="[Text]"/>
      <dgm:spPr/>
      <dgm:t>
        <a:bodyPr/>
        <a:lstStyle/>
        <a:p>
          <a:r>
            <a:rPr lang="en-US" b="1" dirty="0"/>
            <a:t>SAPF</a:t>
          </a:r>
        </a:p>
      </dgm:t>
    </dgm:pt>
    <dgm:pt modelId="{44F351B7-8691-4DE4-9D86-F158DCA8FF9D}" type="parTrans" cxnId="{26ECEAF2-5B5E-438C-866B-49FFF0BF0E2B}">
      <dgm:prSet/>
      <dgm:spPr/>
      <dgm:t>
        <a:bodyPr/>
        <a:lstStyle/>
        <a:p>
          <a:endParaRPr lang="en-US" b="1"/>
        </a:p>
      </dgm:t>
    </dgm:pt>
    <dgm:pt modelId="{356E3C47-2733-4201-9C18-9C5A884577D6}" type="sibTrans" cxnId="{26ECEAF2-5B5E-438C-866B-49FFF0BF0E2B}">
      <dgm:prSet/>
      <dgm:spPr/>
      <dgm:t>
        <a:bodyPr/>
        <a:lstStyle/>
        <a:p>
          <a:endParaRPr lang="en-US" b="1"/>
        </a:p>
      </dgm:t>
    </dgm:pt>
    <dgm:pt modelId="{A677E046-541F-4C71-B7F4-C55D50B6E03B}">
      <dgm:prSet phldrT="[Text]"/>
      <dgm:spPr/>
      <dgm:t>
        <a:bodyPr/>
        <a:lstStyle/>
        <a:p>
          <a:r>
            <a:rPr lang="en-US" b="1" dirty="0"/>
            <a:t>SF</a:t>
          </a:r>
        </a:p>
      </dgm:t>
    </dgm:pt>
    <dgm:pt modelId="{C643B72B-906B-46F9-B993-0CB629982C33}" type="parTrans" cxnId="{4745DF4A-F8D1-43E7-A248-524CF8E5A540}">
      <dgm:prSet/>
      <dgm:spPr/>
      <dgm:t>
        <a:bodyPr/>
        <a:lstStyle/>
        <a:p>
          <a:endParaRPr lang="en-US" b="1"/>
        </a:p>
      </dgm:t>
    </dgm:pt>
    <dgm:pt modelId="{22E2EB01-F6C8-4AFB-9AED-98BDAAFE4228}" type="sibTrans" cxnId="{4745DF4A-F8D1-43E7-A248-524CF8E5A540}">
      <dgm:prSet/>
      <dgm:spPr/>
      <dgm:t>
        <a:bodyPr/>
        <a:lstStyle/>
        <a:p>
          <a:endParaRPr lang="en-US" b="1"/>
        </a:p>
      </dgm:t>
    </dgm:pt>
    <dgm:pt modelId="{55D67DA4-3AFE-460C-A071-DC17F1D3AE2F}">
      <dgm:prSet phldrT="[Text]"/>
      <dgm:spPr/>
      <dgm:t>
        <a:bodyPr/>
        <a:lstStyle/>
        <a:p>
          <a:r>
            <a:rPr lang="en-US" b="1" dirty="0"/>
            <a:t>FF</a:t>
          </a:r>
        </a:p>
      </dgm:t>
    </dgm:pt>
    <dgm:pt modelId="{E5E240D4-97FC-4771-81A0-064FAEF3AB31}" type="parTrans" cxnId="{F04ABCDD-D92A-4A5B-99F8-36DED8945C61}">
      <dgm:prSet/>
      <dgm:spPr/>
      <dgm:t>
        <a:bodyPr/>
        <a:lstStyle/>
        <a:p>
          <a:endParaRPr lang="en-US" b="1"/>
        </a:p>
      </dgm:t>
    </dgm:pt>
    <dgm:pt modelId="{38E356E9-584C-4DEA-AC81-AECC7EBDF7E7}" type="sibTrans" cxnId="{F04ABCDD-D92A-4A5B-99F8-36DED8945C61}">
      <dgm:prSet/>
      <dgm:spPr/>
      <dgm:t>
        <a:bodyPr/>
        <a:lstStyle/>
        <a:p>
          <a:endParaRPr lang="en-US" b="1"/>
        </a:p>
      </dgm:t>
    </dgm:pt>
    <dgm:pt modelId="{19B2A319-95A9-4530-A658-340DE25B698A}">
      <dgm:prSet phldrT="[Text]"/>
      <dgm:spPr/>
      <dgm:t>
        <a:bodyPr/>
        <a:lstStyle/>
        <a:p>
          <a:r>
            <a:rPr lang="en-US" b="1" dirty="0"/>
            <a:t>PMMF</a:t>
          </a:r>
        </a:p>
      </dgm:t>
    </dgm:pt>
    <dgm:pt modelId="{3FF645CF-9D53-47D7-9708-BF9F691DDB52}" type="parTrans" cxnId="{FDC3E464-8FDB-48F4-A8B3-348E6FDAADDF}">
      <dgm:prSet/>
      <dgm:spPr/>
      <dgm:t>
        <a:bodyPr/>
        <a:lstStyle/>
        <a:p>
          <a:endParaRPr lang="en-US" b="1"/>
        </a:p>
      </dgm:t>
    </dgm:pt>
    <dgm:pt modelId="{EC8371C1-F833-4093-A592-98E805637851}" type="sibTrans" cxnId="{FDC3E464-8FDB-48F4-A8B3-348E6FDAADDF}">
      <dgm:prSet/>
      <dgm:spPr/>
      <dgm:t>
        <a:bodyPr/>
        <a:lstStyle/>
        <a:p>
          <a:endParaRPr lang="en-US" b="1"/>
        </a:p>
      </dgm:t>
    </dgm:pt>
    <dgm:pt modelId="{E38DA46C-D21A-41C4-96AC-0EB2F1E1844F}">
      <dgm:prSet phldrT="[Text]"/>
      <dgm:spPr/>
      <dgm:t>
        <a:bodyPr/>
        <a:lstStyle/>
        <a:p>
          <a:r>
            <a:rPr lang="en-US" b="1" dirty="0"/>
            <a:t>DRF</a:t>
          </a:r>
        </a:p>
      </dgm:t>
    </dgm:pt>
    <dgm:pt modelId="{E1CD5ECE-6E7B-4E32-AFDD-D07905BE312B}" type="parTrans" cxnId="{859D1B5E-A880-4E89-BEE7-77F09143344E}">
      <dgm:prSet/>
      <dgm:spPr/>
      <dgm:t>
        <a:bodyPr/>
        <a:lstStyle/>
        <a:p>
          <a:endParaRPr lang="en-US" b="1"/>
        </a:p>
      </dgm:t>
    </dgm:pt>
    <dgm:pt modelId="{E7865343-4240-450A-9463-3CD9F08104C4}" type="sibTrans" cxnId="{859D1B5E-A880-4E89-BEE7-77F09143344E}">
      <dgm:prSet/>
      <dgm:spPr/>
      <dgm:t>
        <a:bodyPr/>
        <a:lstStyle/>
        <a:p>
          <a:endParaRPr lang="en-US" b="1"/>
        </a:p>
      </dgm:t>
    </dgm:pt>
    <dgm:pt modelId="{B491C47B-7B27-45CA-AD60-7E748CA681B8}" type="pres">
      <dgm:prSet presAssocID="{964E4696-D389-4235-AD73-0CE053CF6069}" presName="composite" presStyleCnt="0">
        <dgm:presLayoutVars>
          <dgm:chMax val="1"/>
          <dgm:dir/>
          <dgm:resizeHandles val="exact"/>
        </dgm:presLayoutVars>
      </dgm:prSet>
      <dgm:spPr/>
    </dgm:pt>
    <dgm:pt modelId="{C0EE955A-3CD8-41A3-8136-D3966008CA2C}" type="pres">
      <dgm:prSet presAssocID="{964E4696-D389-4235-AD73-0CE053CF6069}" presName="radial" presStyleCnt="0">
        <dgm:presLayoutVars>
          <dgm:animLvl val="ctr"/>
        </dgm:presLayoutVars>
      </dgm:prSet>
      <dgm:spPr/>
    </dgm:pt>
    <dgm:pt modelId="{DD957706-B00D-45DE-AB39-56976ADBC5C2}" type="pres">
      <dgm:prSet presAssocID="{675006DE-9E31-4F65-8D92-1B14D4889F52}" presName="centerShape" presStyleLbl="vennNode1" presStyleIdx="0" presStyleCnt="6"/>
      <dgm:spPr/>
    </dgm:pt>
    <dgm:pt modelId="{3626956E-286F-476A-8CA3-96240865F486}" type="pres">
      <dgm:prSet presAssocID="{3A5DE5EF-497B-40A5-98F5-D1D5F0F0C1FF}" presName="node" presStyleLbl="vennNode1" presStyleIdx="1" presStyleCnt="6">
        <dgm:presLayoutVars>
          <dgm:bulletEnabled val="1"/>
        </dgm:presLayoutVars>
      </dgm:prSet>
      <dgm:spPr/>
    </dgm:pt>
    <dgm:pt modelId="{76FCF9A3-3478-4A38-A00F-B24D07A2FDDE}" type="pres">
      <dgm:prSet presAssocID="{A677E046-541F-4C71-B7F4-C55D50B6E03B}" presName="node" presStyleLbl="vennNode1" presStyleIdx="2" presStyleCnt="6">
        <dgm:presLayoutVars>
          <dgm:bulletEnabled val="1"/>
        </dgm:presLayoutVars>
      </dgm:prSet>
      <dgm:spPr/>
    </dgm:pt>
    <dgm:pt modelId="{0502DD8E-536A-4985-A61D-9728B4D12FD8}" type="pres">
      <dgm:prSet presAssocID="{55D67DA4-3AFE-460C-A071-DC17F1D3AE2F}" presName="node" presStyleLbl="vennNode1" presStyleIdx="3" presStyleCnt="6">
        <dgm:presLayoutVars>
          <dgm:bulletEnabled val="1"/>
        </dgm:presLayoutVars>
      </dgm:prSet>
      <dgm:spPr/>
    </dgm:pt>
    <dgm:pt modelId="{FEBCB096-EDBD-4132-88CF-318A40AB2C78}" type="pres">
      <dgm:prSet presAssocID="{19B2A319-95A9-4530-A658-340DE25B698A}" presName="node" presStyleLbl="vennNode1" presStyleIdx="4" presStyleCnt="6">
        <dgm:presLayoutVars>
          <dgm:bulletEnabled val="1"/>
        </dgm:presLayoutVars>
      </dgm:prSet>
      <dgm:spPr/>
    </dgm:pt>
    <dgm:pt modelId="{C4306BB7-EEB7-4731-8DB6-3BC4014F97B2}" type="pres">
      <dgm:prSet presAssocID="{E38DA46C-D21A-41C4-96AC-0EB2F1E1844F}" presName="node" presStyleLbl="vennNode1" presStyleIdx="5" presStyleCnt="6">
        <dgm:presLayoutVars>
          <dgm:bulletEnabled val="1"/>
        </dgm:presLayoutVars>
      </dgm:prSet>
      <dgm:spPr/>
    </dgm:pt>
  </dgm:ptLst>
  <dgm:cxnLst>
    <dgm:cxn modelId="{03F0D407-D2BD-7148-9A0F-3EF144EF8222}" type="presOf" srcId="{19B2A319-95A9-4530-A658-340DE25B698A}" destId="{FEBCB096-EDBD-4132-88CF-318A40AB2C78}" srcOrd="0" destOrd="0" presId="urn:microsoft.com/office/officeart/2005/8/layout/radial3"/>
    <dgm:cxn modelId="{E9DCB409-CF59-7B40-8FEB-CAE8BBCCA188}" type="presOf" srcId="{675006DE-9E31-4F65-8D92-1B14D4889F52}" destId="{DD957706-B00D-45DE-AB39-56976ADBC5C2}" srcOrd="0" destOrd="0" presId="urn:microsoft.com/office/officeart/2005/8/layout/radial3"/>
    <dgm:cxn modelId="{F133002C-4154-564F-8A14-36E8C26344B4}" type="presOf" srcId="{964E4696-D389-4235-AD73-0CE053CF6069}" destId="{B491C47B-7B27-45CA-AD60-7E748CA681B8}" srcOrd="0" destOrd="0" presId="urn:microsoft.com/office/officeart/2005/8/layout/radial3"/>
    <dgm:cxn modelId="{4745DF4A-F8D1-43E7-A248-524CF8E5A540}" srcId="{675006DE-9E31-4F65-8D92-1B14D4889F52}" destId="{A677E046-541F-4C71-B7F4-C55D50B6E03B}" srcOrd="1" destOrd="0" parTransId="{C643B72B-906B-46F9-B993-0CB629982C33}" sibTransId="{22E2EB01-F6C8-4AFB-9AED-98BDAAFE4228}"/>
    <dgm:cxn modelId="{54943D5B-CDC7-7543-9912-482E0FE1030F}" type="presOf" srcId="{3A5DE5EF-497B-40A5-98F5-D1D5F0F0C1FF}" destId="{3626956E-286F-476A-8CA3-96240865F486}" srcOrd="0" destOrd="0" presId="urn:microsoft.com/office/officeart/2005/8/layout/radial3"/>
    <dgm:cxn modelId="{859D1B5E-A880-4E89-BEE7-77F09143344E}" srcId="{675006DE-9E31-4F65-8D92-1B14D4889F52}" destId="{E38DA46C-D21A-41C4-96AC-0EB2F1E1844F}" srcOrd="4" destOrd="0" parTransId="{E1CD5ECE-6E7B-4E32-AFDD-D07905BE312B}" sibTransId="{E7865343-4240-450A-9463-3CD9F08104C4}"/>
    <dgm:cxn modelId="{FDC3E464-8FDB-48F4-A8B3-348E6FDAADDF}" srcId="{675006DE-9E31-4F65-8D92-1B14D4889F52}" destId="{19B2A319-95A9-4530-A658-340DE25B698A}" srcOrd="3" destOrd="0" parTransId="{3FF645CF-9D53-47D7-9708-BF9F691DDB52}" sibTransId="{EC8371C1-F833-4093-A592-98E805637851}"/>
    <dgm:cxn modelId="{29005680-8C70-F744-8805-4E9FE57CE625}" type="presOf" srcId="{E38DA46C-D21A-41C4-96AC-0EB2F1E1844F}" destId="{C4306BB7-EEB7-4731-8DB6-3BC4014F97B2}" srcOrd="0" destOrd="0" presId="urn:microsoft.com/office/officeart/2005/8/layout/radial3"/>
    <dgm:cxn modelId="{124EA1C2-CA30-4BE7-98EB-9BB4B1CBEDEF}" srcId="{964E4696-D389-4235-AD73-0CE053CF6069}" destId="{675006DE-9E31-4F65-8D92-1B14D4889F52}" srcOrd="0" destOrd="0" parTransId="{64A6795F-CBC7-48B8-AB3B-C6A00F0D7E99}" sibTransId="{C460FBD4-3A53-40E3-89F6-7175CDDDA2D4}"/>
    <dgm:cxn modelId="{5284FBCB-2323-8545-A9E3-A1794FE4986E}" type="presOf" srcId="{55D67DA4-3AFE-460C-A071-DC17F1D3AE2F}" destId="{0502DD8E-536A-4985-A61D-9728B4D12FD8}" srcOrd="0" destOrd="0" presId="urn:microsoft.com/office/officeart/2005/8/layout/radial3"/>
    <dgm:cxn modelId="{4AD20ED1-D756-5C4B-B1FF-318F1AB1D8F6}" type="presOf" srcId="{A677E046-541F-4C71-B7F4-C55D50B6E03B}" destId="{76FCF9A3-3478-4A38-A00F-B24D07A2FDDE}" srcOrd="0" destOrd="0" presId="urn:microsoft.com/office/officeart/2005/8/layout/radial3"/>
    <dgm:cxn modelId="{F04ABCDD-D92A-4A5B-99F8-36DED8945C61}" srcId="{675006DE-9E31-4F65-8D92-1B14D4889F52}" destId="{55D67DA4-3AFE-460C-A071-DC17F1D3AE2F}" srcOrd="2" destOrd="0" parTransId="{E5E240D4-97FC-4771-81A0-064FAEF3AB31}" sibTransId="{38E356E9-584C-4DEA-AC81-AECC7EBDF7E7}"/>
    <dgm:cxn modelId="{26ECEAF2-5B5E-438C-866B-49FFF0BF0E2B}" srcId="{675006DE-9E31-4F65-8D92-1B14D4889F52}" destId="{3A5DE5EF-497B-40A5-98F5-D1D5F0F0C1FF}" srcOrd="0" destOrd="0" parTransId="{44F351B7-8691-4DE4-9D86-F158DCA8FF9D}" sibTransId="{356E3C47-2733-4201-9C18-9C5A884577D6}"/>
    <dgm:cxn modelId="{703CDA1A-D849-8744-B46D-D9932331543F}" type="presParOf" srcId="{B491C47B-7B27-45CA-AD60-7E748CA681B8}" destId="{C0EE955A-3CD8-41A3-8136-D3966008CA2C}" srcOrd="0" destOrd="0" presId="urn:microsoft.com/office/officeart/2005/8/layout/radial3"/>
    <dgm:cxn modelId="{18E4A623-106A-E744-AFCA-58B1B87EE091}" type="presParOf" srcId="{C0EE955A-3CD8-41A3-8136-D3966008CA2C}" destId="{DD957706-B00D-45DE-AB39-56976ADBC5C2}" srcOrd="0" destOrd="0" presId="urn:microsoft.com/office/officeart/2005/8/layout/radial3"/>
    <dgm:cxn modelId="{AD5A2949-F540-D841-BB6F-6390B74A0FBF}" type="presParOf" srcId="{C0EE955A-3CD8-41A3-8136-D3966008CA2C}" destId="{3626956E-286F-476A-8CA3-96240865F486}" srcOrd="1" destOrd="0" presId="urn:microsoft.com/office/officeart/2005/8/layout/radial3"/>
    <dgm:cxn modelId="{0E692197-651C-744A-815D-115778FED355}" type="presParOf" srcId="{C0EE955A-3CD8-41A3-8136-D3966008CA2C}" destId="{76FCF9A3-3478-4A38-A00F-B24D07A2FDDE}" srcOrd="2" destOrd="0" presId="urn:microsoft.com/office/officeart/2005/8/layout/radial3"/>
    <dgm:cxn modelId="{152BB11E-B28A-0D4B-B326-484CA4A6B805}" type="presParOf" srcId="{C0EE955A-3CD8-41A3-8136-D3966008CA2C}" destId="{0502DD8E-536A-4985-A61D-9728B4D12FD8}" srcOrd="3" destOrd="0" presId="urn:microsoft.com/office/officeart/2005/8/layout/radial3"/>
    <dgm:cxn modelId="{5EC37514-3B2C-FC4F-AB1D-2D85D895B704}" type="presParOf" srcId="{C0EE955A-3CD8-41A3-8136-D3966008CA2C}" destId="{FEBCB096-EDBD-4132-88CF-318A40AB2C78}" srcOrd="4" destOrd="0" presId="urn:microsoft.com/office/officeart/2005/8/layout/radial3"/>
    <dgm:cxn modelId="{EFE9FBEF-995F-F145-B447-3B0C82074BE1}" type="presParOf" srcId="{C0EE955A-3CD8-41A3-8136-D3966008CA2C}" destId="{C4306BB7-EEB7-4731-8DB6-3BC4014F97B2}" srcOrd="5"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BF1BC3-361B-4FB6-AC56-1C6F45DFD9E8}"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en-US"/>
        </a:p>
      </dgm:t>
    </dgm:pt>
    <dgm:pt modelId="{AEDCDF62-ABAD-42D8-AA10-1BAAC2F245C2}">
      <dgm:prSet phldrT="[Text]"/>
      <dgm:spPr/>
      <dgm:t>
        <a:bodyPr/>
        <a:lstStyle/>
        <a:p>
          <a:r>
            <a:rPr lang="en-US" b="1" dirty="0">
              <a:solidFill>
                <a:schemeClr val="tx1"/>
              </a:solidFill>
            </a:rPr>
            <a:t>Secretariat Function (SF)</a:t>
          </a:r>
        </a:p>
      </dgm:t>
    </dgm:pt>
    <dgm:pt modelId="{1E982C55-5DE6-4A95-954C-00074238F10D}" type="parTrans" cxnId="{5E52E866-F58B-4666-8609-6EC57C74DAA5}">
      <dgm:prSet/>
      <dgm:spPr/>
      <dgm:t>
        <a:bodyPr/>
        <a:lstStyle/>
        <a:p>
          <a:endParaRPr lang="en-US" b="1">
            <a:solidFill>
              <a:schemeClr val="tx1"/>
            </a:solidFill>
          </a:endParaRPr>
        </a:p>
      </dgm:t>
    </dgm:pt>
    <dgm:pt modelId="{08F54CFD-5162-4FB6-875A-12E277035E4B}" type="sibTrans" cxnId="{5E52E866-F58B-4666-8609-6EC57C74DAA5}">
      <dgm:prSet/>
      <dgm:spPr/>
      <dgm:t>
        <a:bodyPr/>
        <a:lstStyle/>
        <a:p>
          <a:endParaRPr lang="en-US" b="1">
            <a:solidFill>
              <a:schemeClr val="tx1"/>
            </a:solidFill>
          </a:endParaRPr>
        </a:p>
      </dgm:t>
    </dgm:pt>
    <dgm:pt modelId="{CED66262-14C3-4226-A54F-D72E24EA94A0}">
      <dgm:prSet phldrT="[Text]"/>
      <dgm:spPr/>
      <dgm:t>
        <a:bodyPr/>
        <a:lstStyle/>
        <a:p>
          <a:pPr algn="ctr"/>
          <a:r>
            <a:rPr lang="en-US" b="1" dirty="0">
              <a:solidFill>
                <a:schemeClr val="tx1"/>
              </a:solidFill>
            </a:rPr>
            <a:t>Perform secretariat functions to c</a:t>
          </a:r>
          <a:r>
            <a:rPr lang="en-US" b="1" u="none" dirty="0">
              <a:solidFill>
                <a:schemeClr val="tx1"/>
              </a:solidFill>
            </a:rPr>
            <a:t>oordinate and support RSO operational meetings.</a:t>
          </a:r>
          <a:endParaRPr lang="en-US" b="1" dirty="0">
            <a:solidFill>
              <a:schemeClr val="tx1"/>
            </a:solidFill>
          </a:endParaRPr>
        </a:p>
      </dgm:t>
    </dgm:pt>
    <dgm:pt modelId="{0D2A3212-B235-4F7C-83BA-3B856572C454}" type="parTrans" cxnId="{A34F2500-3A28-433F-9716-58CF17AC3814}">
      <dgm:prSet/>
      <dgm:spPr/>
      <dgm:t>
        <a:bodyPr/>
        <a:lstStyle/>
        <a:p>
          <a:endParaRPr lang="en-US" b="1">
            <a:solidFill>
              <a:schemeClr val="tx1"/>
            </a:solidFill>
          </a:endParaRPr>
        </a:p>
      </dgm:t>
    </dgm:pt>
    <dgm:pt modelId="{A1DC4F83-D54D-4D9E-8CFB-B2EBD6C9089E}" type="sibTrans" cxnId="{A34F2500-3A28-433F-9716-58CF17AC3814}">
      <dgm:prSet/>
      <dgm:spPr/>
      <dgm:t>
        <a:bodyPr/>
        <a:lstStyle/>
        <a:p>
          <a:endParaRPr lang="en-US" b="1">
            <a:solidFill>
              <a:schemeClr val="tx1"/>
            </a:solidFill>
          </a:endParaRPr>
        </a:p>
      </dgm:t>
    </dgm:pt>
    <dgm:pt modelId="{3B0254B6-AF8C-4861-A9E2-27752975107C}">
      <dgm:prSet phldrT="[Text]"/>
      <dgm:spPr/>
      <dgm:t>
        <a:bodyPr/>
        <a:lstStyle/>
        <a:p>
          <a:r>
            <a:rPr lang="en-US" b="1" dirty="0">
              <a:solidFill>
                <a:schemeClr val="tx1"/>
              </a:solidFill>
            </a:rPr>
            <a:t>Hold common RSO assets.</a:t>
          </a:r>
        </a:p>
      </dgm:t>
    </dgm:pt>
    <dgm:pt modelId="{81D350EC-4D37-468A-B8B0-DF55D2731721}" type="parTrans" cxnId="{8FF2C3EE-83CD-40C1-B9AB-13BE1BEEFED4}">
      <dgm:prSet/>
      <dgm:spPr/>
      <dgm:t>
        <a:bodyPr/>
        <a:lstStyle/>
        <a:p>
          <a:endParaRPr lang="en-US" b="1">
            <a:solidFill>
              <a:schemeClr val="tx1"/>
            </a:solidFill>
          </a:endParaRPr>
        </a:p>
      </dgm:t>
    </dgm:pt>
    <dgm:pt modelId="{071E06F9-74C0-40E0-8D1C-5FF9E9186BA3}" type="sibTrans" cxnId="{8FF2C3EE-83CD-40C1-B9AB-13BE1BEEFED4}">
      <dgm:prSet/>
      <dgm:spPr/>
      <dgm:t>
        <a:bodyPr/>
        <a:lstStyle/>
        <a:p>
          <a:endParaRPr lang="en-US" b="1">
            <a:solidFill>
              <a:schemeClr val="tx1"/>
            </a:solidFill>
          </a:endParaRPr>
        </a:p>
      </dgm:t>
    </dgm:pt>
    <dgm:pt modelId="{E677045C-19E6-4499-B98D-06F550DA36DD}">
      <dgm:prSet phldrT="[Text]"/>
      <dgm:spPr/>
      <dgm:t>
        <a:bodyPr/>
        <a:lstStyle/>
        <a:p>
          <a:r>
            <a:rPr lang="en-US" b="1" u="none" dirty="0">
              <a:solidFill>
                <a:schemeClr val="tx1"/>
              </a:solidFill>
            </a:rPr>
            <a:t>A conduit for the Internet community to interact with RSOs.</a:t>
          </a:r>
          <a:endParaRPr lang="en-US" b="1" dirty="0">
            <a:solidFill>
              <a:schemeClr val="tx1"/>
            </a:solidFill>
          </a:endParaRPr>
        </a:p>
      </dgm:t>
    </dgm:pt>
    <dgm:pt modelId="{16748BD1-C381-430D-9FAB-C191910F426C}" type="parTrans" cxnId="{D1961ADF-F821-4515-A7CA-C1EEF4A22065}">
      <dgm:prSet/>
      <dgm:spPr/>
      <dgm:t>
        <a:bodyPr/>
        <a:lstStyle/>
        <a:p>
          <a:endParaRPr lang="en-US" b="1">
            <a:solidFill>
              <a:schemeClr val="tx1"/>
            </a:solidFill>
          </a:endParaRPr>
        </a:p>
      </dgm:t>
    </dgm:pt>
    <dgm:pt modelId="{3F40B61C-FC61-4C46-83F5-F84D3458E5A9}" type="sibTrans" cxnId="{D1961ADF-F821-4515-A7CA-C1EEF4A22065}">
      <dgm:prSet/>
      <dgm:spPr/>
      <dgm:t>
        <a:bodyPr/>
        <a:lstStyle/>
        <a:p>
          <a:endParaRPr lang="en-US" b="1">
            <a:solidFill>
              <a:schemeClr val="tx1"/>
            </a:solidFill>
          </a:endParaRPr>
        </a:p>
      </dgm:t>
    </dgm:pt>
    <dgm:pt modelId="{84BFAF08-0589-46B9-A08B-CADF7D56AF58}">
      <dgm:prSet phldrT="[Text]"/>
      <dgm:spPr/>
      <dgm:t>
        <a:bodyPr/>
        <a:lstStyle/>
        <a:p>
          <a:r>
            <a:rPr lang="en-US" b="1" dirty="0">
              <a:solidFill>
                <a:schemeClr val="tx1"/>
              </a:solidFill>
            </a:rPr>
            <a:t>Other…</a:t>
          </a:r>
        </a:p>
      </dgm:t>
    </dgm:pt>
    <dgm:pt modelId="{A23D3DB0-DBB0-4381-9CA2-515D9F55CFF3}" type="parTrans" cxnId="{C5EA14CE-ABA6-4EB2-B7DB-3B5E6043C02B}">
      <dgm:prSet/>
      <dgm:spPr/>
      <dgm:t>
        <a:bodyPr/>
        <a:lstStyle/>
        <a:p>
          <a:endParaRPr lang="en-US" b="1">
            <a:solidFill>
              <a:schemeClr val="tx1"/>
            </a:solidFill>
          </a:endParaRPr>
        </a:p>
      </dgm:t>
    </dgm:pt>
    <dgm:pt modelId="{A2CCFA58-59D1-4E50-B0EF-5440688BAE10}" type="sibTrans" cxnId="{C5EA14CE-ABA6-4EB2-B7DB-3B5E6043C02B}">
      <dgm:prSet/>
      <dgm:spPr/>
      <dgm:t>
        <a:bodyPr/>
        <a:lstStyle/>
        <a:p>
          <a:endParaRPr lang="en-US" b="1">
            <a:solidFill>
              <a:schemeClr val="tx1"/>
            </a:solidFill>
          </a:endParaRPr>
        </a:p>
      </dgm:t>
    </dgm:pt>
    <dgm:pt modelId="{D14F598B-3DEF-4475-B0F4-48D6FA1370B2}" type="pres">
      <dgm:prSet presAssocID="{AFBF1BC3-361B-4FB6-AC56-1C6F45DFD9E8}" presName="cycle" presStyleCnt="0">
        <dgm:presLayoutVars>
          <dgm:chMax val="1"/>
          <dgm:dir/>
          <dgm:animLvl val="ctr"/>
          <dgm:resizeHandles val="exact"/>
        </dgm:presLayoutVars>
      </dgm:prSet>
      <dgm:spPr/>
    </dgm:pt>
    <dgm:pt modelId="{05F1B5A8-7D5F-41EA-9C6C-A9C36CC0CFCA}" type="pres">
      <dgm:prSet presAssocID="{AEDCDF62-ABAD-42D8-AA10-1BAAC2F245C2}" presName="centerShape" presStyleLbl="node0" presStyleIdx="0" presStyleCnt="1"/>
      <dgm:spPr/>
    </dgm:pt>
    <dgm:pt modelId="{FD401198-2A87-4BCA-B275-98CD88D7115A}" type="pres">
      <dgm:prSet presAssocID="{0D2A3212-B235-4F7C-83BA-3B856572C454}" presName="parTrans" presStyleLbl="bgSibTrans2D1" presStyleIdx="0" presStyleCnt="4"/>
      <dgm:spPr/>
    </dgm:pt>
    <dgm:pt modelId="{7DBD669D-3817-47BD-AD65-F26FDFFEC0FA}" type="pres">
      <dgm:prSet presAssocID="{CED66262-14C3-4226-A54F-D72E24EA94A0}" presName="node" presStyleLbl="node1" presStyleIdx="0" presStyleCnt="4">
        <dgm:presLayoutVars>
          <dgm:bulletEnabled val="1"/>
        </dgm:presLayoutVars>
      </dgm:prSet>
      <dgm:spPr/>
    </dgm:pt>
    <dgm:pt modelId="{F6D18F1A-30E9-41A6-8FBB-B5D3F2912F34}" type="pres">
      <dgm:prSet presAssocID="{81D350EC-4D37-468A-B8B0-DF55D2731721}" presName="parTrans" presStyleLbl="bgSibTrans2D1" presStyleIdx="1" presStyleCnt="4"/>
      <dgm:spPr/>
    </dgm:pt>
    <dgm:pt modelId="{D88E4031-5A86-4899-A0E8-B71B25C41F8A}" type="pres">
      <dgm:prSet presAssocID="{3B0254B6-AF8C-4861-A9E2-27752975107C}" presName="node" presStyleLbl="node1" presStyleIdx="1" presStyleCnt="4">
        <dgm:presLayoutVars>
          <dgm:bulletEnabled val="1"/>
        </dgm:presLayoutVars>
      </dgm:prSet>
      <dgm:spPr/>
    </dgm:pt>
    <dgm:pt modelId="{6EA022E8-F65C-45BA-81E6-24D4A2428291}" type="pres">
      <dgm:prSet presAssocID="{16748BD1-C381-430D-9FAB-C191910F426C}" presName="parTrans" presStyleLbl="bgSibTrans2D1" presStyleIdx="2" presStyleCnt="4"/>
      <dgm:spPr/>
    </dgm:pt>
    <dgm:pt modelId="{A67A1269-400D-44F9-A5B5-6BA6BB5752E9}" type="pres">
      <dgm:prSet presAssocID="{E677045C-19E6-4499-B98D-06F550DA36DD}" presName="node" presStyleLbl="node1" presStyleIdx="2" presStyleCnt="4">
        <dgm:presLayoutVars>
          <dgm:bulletEnabled val="1"/>
        </dgm:presLayoutVars>
      </dgm:prSet>
      <dgm:spPr/>
    </dgm:pt>
    <dgm:pt modelId="{D93A0EE8-52A1-48DE-9949-85982346A2E1}" type="pres">
      <dgm:prSet presAssocID="{A23D3DB0-DBB0-4381-9CA2-515D9F55CFF3}" presName="parTrans" presStyleLbl="bgSibTrans2D1" presStyleIdx="3" presStyleCnt="4"/>
      <dgm:spPr/>
    </dgm:pt>
    <dgm:pt modelId="{D96ED060-E425-4DDA-B739-AFE67BA7F3E7}" type="pres">
      <dgm:prSet presAssocID="{84BFAF08-0589-46B9-A08B-CADF7D56AF58}" presName="node" presStyleLbl="node1" presStyleIdx="3" presStyleCnt="4">
        <dgm:presLayoutVars>
          <dgm:bulletEnabled val="1"/>
        </dgm:presLayoutVars>
      </dgm:prSet>
      <dgm:spPr/>
    </dgm:pt>
  </dgm:ptLst>
  <dgm:cxnLst>
    <dgm:cxn modelId="{A34F2500-3A28-433F-9716-58CF17AC3814}" srcId="{AEDCDF62-ABAD-42D8-AA10-1BAAC2F245C2}" destId="{CED66262-14C3-4226-A54F-D72E24EA94A0}" srcOrd="0" destOrd="0" parTransId="{0D2A3212-B235-4F7C-83BA-3B856572C454}" sibTransId="{A1DC4F83-D54D-4D9E-8CFB-B2EBD6C9089E}"/>
    <dgm:cxn modelId="{E6664940-0D64-0943-A287-4CF181FAE0E4}" type="presOf" srcId="{E677045C-19E6-4499-B98D-06F550DA36DD}" destId="{A67A1269-400D-44F9-A5B5-6BA6BB5752E9}" srcOrd="0" destOrd="0" presId="urn:microsoft.com/office/officeart/2005/8/layout/radial4"/>
    <dgm:cxn modelId="{E9E2424F-3D1E-584C-B1AE-7BCFE1C08DBF}" type="presOf" srcId="{AEDCDF62-ABAD-42D8-AA10-1BAAC2F245C2}" destId="{05F1B5A8-7D5F-41EA-9C6C-A9C36CC0CFCA}" srcOrd="0" destOrd="0" presId="urn:microsoft.com/office/officeart/2005/8/layout/radial4"/>
    <dgm:cxn modelId="{5E52E866-F58B-4666-8609-6EC57C74DAA5}" srcId="{AFBF1BC3-361B-4FB6-AC56-1C6F45DFD9E8}" destId="{AEDCDF62-ABAD-42D8-AA10-1BAAC2F245C2}" srcOrd="0" destOrd="0" parTransId="{1E982C55-5DE6-4A95-954C-00074238F10D}" sibTransId="{08F54CFD-5162-4FB6-875A-12E277035E4B}"/>
    <dgm:cxn modelId="{AC41F366-C159-6A40-BFA7-94ED0030A866}" type="presOf" srcId="{A23D3DB0-DBB0-4381-9CA2-515D9F55CFF3}" destId="{D93A0EE8-52A1-48DE-9949-85982346A2E1}" srcOrd="0" destOrd="0" presId="urn:microsoft.com/office/officeart/2005/8/layout/radial4"/>
    <dgm:cxn modelId="{2C482371-6C00-9A48-98AA-E8756453C7B5}" type="presOf" srcId="{0D2A3212-B235-4F7C-83BA-3B856572C454}" destId="{FD401198-2A87-4BCA-B275-98CD88D7115A}" srcOrd="0" destOrd="0" presId="urn:microsoft.com/office/officeart/2005/8/layout/radial4"/>
    <dgm:cxn modelId="{6D00758A-99AB-B84A-82B7-EA018C76A314}" type="presOf" srcId="{3B0254B6-AF8C-4861-A9E2-27752975107C}" destId="{D88E4031-5A86-4899-A0E8-B71B25C41F8A}" srcOrd="0" destOrd="0" presId="urn:microsoft.com/office/officeart/2005/8/layout/radial4"/>
    <dgm:cxn modelId="{5677AA8E-8C4D-534F-8767-A173CDFDEFC4}" type="presOf" srcId="{CED66262-14C3-4226-A54F-D72E24EA94A0}" destId="{7DBD669D-3817-47BD-AD65-F26FDFFEC0FA}" srcOrd="0" destOrd="0" presId="urn:microsoft.com/office/officeart/2005/8/layout/radial4"/>
    <dgm:cxn modelId="{003024B8-FBAF-F149-A6C3-4975A6419F6B}" type="presOf" srcId="{16748BD1-C381-430D-9FAB-C191910F426C}" destId="{6EA022E8-F65C-45BA-81E6-24D4A2428291}" srcOrd="0" destOrd="0" presId="urn:microsoft.com/office/officeart/2005/8/layout/radial4"/>
    <dgm:cxn modelId="{FDAA7CC1-4403-B44F-8AD1-3D111D64462B}" type="presOf" srcId="{81D350EC-4D37-468A-B8B0-DF55D2731721}" destId="{F6D18F1A-30E9-41A6-8FBB-B5D3F2912F34}" srcOrd="0" destOrd="0" presId="urn:microsoft.com/office/officeart/2005/8/layout/radial4"/>
    <dgm:cxn modelId="{C5EA14CE-ABA6-4EB2-B7DB-3B5E6043C02B}" srcId="{AEDCDF62-ABAD-42D8-AA10-1BAAC2F245C2}" destId="{84BFAF08-0589-46B9-A08B-CADF7D56AF58}" srcOrd="3" destOrd="0" parTransId="{A23D3DB0-DBB0-4381-9CA2-515D9F55CFF3}" sibTransId="{A2CCFA58-59D1-4E50-B0EF-5440688BAE10}"/>
    <dgm:cxn modelId="{D1961ADF-F821-4515-A7CA-C1EEF4A22065}" srcId="{AEDCDF62-ABAD-42D8-AA10-1BAAC2F245C2}" destId="{E677045C-19E6-4499-B98D-06F550DA36DD}" srcOrd="2" destOrd="0" parTransId="{16748BD1-C381-430D-9FAB-C191910F426C}" sibTransId="{3F40B61C-FC61-4C46-83F5-F84D3458E5A9}"/>
    <dgm:cxn modelId="{8FF2C3EE-83CD-40C1-B9AB-13BE1BEEFED4}" srcId="{AEDCDF62-ABAD-42D8-AA10-1BAAC2F245C2}" destId="{3B0254B6-AF8C-4861-A9E2-27752975107C}" srcOrd="1" destOrd="0" parTransId="{81D350EC-4D37-468A-B8B0-DF55D2731721}" sibTransId="{071E06F9-74C0-40E0-8D1C-5FF9E9186BA3}"/>
    <dgm:cxn modelId="{1D8A9DF5-05A0-A745-B43F-9B3904BD2685}" type="presOf" srcId="{AFBF1BC3-361B-4FB6-AC56-1C6F45DFD9E8}" destId="{D14F598B-3DEF-4475-B0F4-48D6FA1370B2}" srcOrd="0" destOrd="0" presId="urn:microsoft.com/office/officeart/2005/8/layout/radial4"/>
    <dgm:cxn modelId="{5EAFC6F9-0939-6F45-871F-D08F56A1B98F}" type="presOf" srcId="{84BFAF08-0589-46B9-A08B-CADF7D56AF58}" destId="{D96ED060-E425-4DDA-B739-AFE67BA7F3E7}" srcOrd="0" destOrd="0" presId="urn:microsoft.com/office/officeart/2005/8/layout/radial4"/>
    <dgm:cxn modelId="{CC88E210-AA4D-EF4D-BA32-50F29D61DD02}" type="presParOf" srcId="{D14F598B-3DEF-4475-B0F4-48D6FA1370B2}" destId="{05F1B5A8-7D5F-41EA-9C6C-A9C36CC0CFCA}" srcOrd="0" destOrd="0" presId="urn:microsoft.com/office/officeart/2005/8/layout/radial4"/>
    <dgm:cxn modelId="{89188E02-8725-C749-BB4D-9C4AAB2A66BD}" type="presParOf" srcId="{D14F598B-3DEF-4475-B0F4-48D6FA1370B2}" destId="{FD401198-2A87-4BCA-B275-98CD88D7115A}" srcOrd="1" destOrd="0" presId="urn:microsoft.com/office/officeart/2005/8/layout/radial4"/>
    <dgm:cxn modelId="{D9BABA7A-C8FE-E444-8F2A-6E40B14A3DCF}" type="presParOf" srcId="{D14F598B-3DEF-4475-B0F4-48D6FA1370B2}" destId="{7DBD669D-3817-47BD-AD65-F26FDFFEC0FA}" srcOrd="2" destOrd="0" presId="urn:microsoft.com/office/officeart/2005/8/layout/radial4"/>
    <dgm:cxn modelId="{30037ED1-B8DE-E845-9839-7582AFF853C4}" type="presParOf" srcId="{D14F598B-3DEF-4475-B0F4-48D6FA1370B2}" destId="{F6D18F1A-30E9-41A6-8FBB-B5D3F2912F34}" srcOrd="3" destOrd="0" presId="urn:microsoft.com/office/officeart/2005/8/layout/radial4"/>
    <dgm:cxn modelId="{CF2F81EF-D84D-8D4A-869F-C47859C643FE}" type="presParOf" srcId="{D14F598B-3DEF-4475-B0F4-48D6FA1370B2}" destId="{D88E4031-5A86-4899-A0E8-B71B25C41F8A}" srcOrd="4" destOrd="0" presId="urn:microsoft.com/office/officeart/2005/8/layout/radial4"/>
    <dgm:cxn modelId="{52A46951-3914-8E46-989F-BD76C47C25AC}" type="presParOf" srcId="{D14F598B-3DEF-4475-B0F4-48D6FA1370B2}" destId="{6EA022E8-F65C-45BA-81E6-24D4A2428291}" srcOrd="5" destOrd="0" presId="urn:microsoft.com/office/officeart/2005/8/layout/radial4"/>
    <dgm:cxn modelId="{BB3959B3-6387-414E-9AA7-A9A8A6BEC694}" type="presParOf" srcId="{D14F598B-3DEF-4475-B0F4-48D6FA1370B2}" destId="{A67A1269-400D-44F9-A5B5-6BA6BB5752E9}" srcOrd="6" destOrd="0" presId="urn:microsoft.com/office/officeart/2005/8/layout/radial4"/>
    <dgm:cxn modelId="{4BA5F502-F110-EA47-B80E-CF45E1700CD2}" type="presParOf" srcId="{D14F598B-3DEF-4475-B0F4-48D6FA1370B2}" destId="{D93A0EE8-52A1-48DE-9949-85982346A2E1}" srcOrd="7" destOrd="0" presId="urn:microsoft.com/office/officeart/2005/8/layout/radial4"/>
    <dgm:cxn modelId="{3101B3CD-F68E-6547-90BE-58DA00671C47}" type="presParOf" srcId="{D14F598B-3DEF-4475-B0F4-48D6FA1370B2}" destId="{D96ED060-E425-4DDA-B739-AFE67BA7F3E7}" srcOrd="8"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C17AF8-047C-4990-BA19-00B5137ABC3E}"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US"/>
        </a:p>
      </dgm:t>
    </dgm:pt>
    <dgm:pt modelId="{87A34EA5-73F0-4ED3-9AC7-9A077FBEC24A}">
      <dgm:prSet phldrT="[Text]"/>
      <dgm:spPr/>
      <dgm:t>
        <a:bodyPr/>
        <a:lstStyle/>
        <a:p>
          <a:r>
            <a:rPr lang="en-US" dirty="0"/>
            <a:t>Strategy</a:t>
          </a:r>
        </a:p>
      </dgm:t>
    </dgm:pt>
    <dgm:pt modelId="{979EC71D-3BDE-4A24-8154-48A1436797E1}" type="parTrans" cxnId="{ED414ED3-80BD-4400-8221-EF3746F2B02E}">
      <dgm:prSet/>
      <dgm:spPr/>
      <dgm:t>
        <a:bodyPr/>
        <a:lstStyle/>
        <a:p>
          <a:endParaRPr lang="en-US"/>
        </a:p>
      </dgm:t>
    </dgm:pt>
    <dgm:pt modelId="{FD64085E-7135-47F6-8BAA-25CBB73A5D83}" type="sibTrans" cxnId="{ED414ED3-80BD-4400-8221-EF3746F2B02E}">
      <dgm:prSet/>
      <dgm:spPr/>
      <dgm:t>
        <a:bodyPr/>
        <a:lstStyle/>
        <a:p>
          <a:endParaRPr lang="en-US"/>
        </a:p>
      </dgm:t>
    </dgm:pt>
    <dgm:pt modelId="{7EE258DB-52FC-4BA1-A9F7-AC44FCCEA86F}">
      <dgm:prSet phldrT="[Text]"/>
      <dgm:spPr/>
      <dgm:t>
        <a:bodyPr/>
        <a:lstStyle/>
        <a:p>
          <a:r>
            <a:rPr lang="en-US" u="none" dirty="0"/>
            <a:t>Coordinating with other stakeholders a strategic vision for the RSS. Examples of such groups include the ICANN Board, IETF/IAB, SSAC, and RZERC.</a:t>
          </a:r>
          <a:endParaRPr lang="en-US" dirty="0"/>
        </a:p>
      </dgm:t>
    </dgm:pt>
    <dgm:pt modelId="{9CE453BC-4400-4AA7-8768-459581B09F6B}" type="parTrans" cxnId="{F8EA2BF7-310B-4B43-AB1F-E42D82A47F9C}">
      <dgm:prSet/>
      <dgm:spPr/>
      <dgm:t>
        <a:bodyPr/>
        <a:lstStyle/>
        <a:p>
          <a:endParaRPr lang="en-US"/>
        </a:p>
      </dgm:t>
    </dgm:pt>
    <dgm:pt modelId="{9150B044-EE6B-49EB-B58B-6BC5AD7EED91}" type="sibTrans" cxnId="{F8EA2BF7-310B-4B43-AB1F-E42D82A47F9C}">
      <dgm:prSet/>
      <dgm:spPr/>
      <dgm:t>
        <a:bodyPr/>
        <a:lstStyle/>
        <a:p>
          <a:endParaRPr lang="en-US"/>
        </a:p>
      </dgm:t>
    </dgm:pt>
    <dgm:pt modelId="{68B24438-09E9-41CF-88BB-1CD475806341}">
      <dgm:prSet phldrT="[Text]"/>
      <dgm:spPr/>
      <dgm:t>
        <a:bodyPr/>
        <a:lstStyle/>
        <a:p>
          <a:r>
            <a:rPr lang="en-US" u="none" dirty="0"/>
            <a:t>Strategizing about how to incorporate emerging technologies and how to sunset those technologies that are becoming obsolete.</a:t>
          </a:r>
          <a:endParaRPr lang="en-US" dirty="0"/>
        </a:p>
      </dgm:t>
    </dgm:pt>
    <dgm:pt modelId="{9A0967D5-4E1D-4F2F-B02C-CECED22134DC}" type="parTrans" cxnId="{D45DCA4B-5A5A-4830-9A9A-940FBDB07CAF}">
      <dgm:prSet/>
      <dgm:spPr/>
      <dgm:t>
        <a:bodyPr/>
        <a:lstStyle/>
        <a:p>
          <a:endParaRPr lang="en-US"/>
        </a:p>
      </dgm:t>
    </dgm:pt>
    <dgm:pt modelId="{7A9EE8E8-7DE7-49D5-B28D-2E5DE1D46641}" type="sibTrans" cxnId="{D45DCA4B-5A5A-4830-9A9A-940FBDB07CAF}">
      <dgm:prSet/>
      <dgm:spPr/>
      <dgm:t>
        <a:bodyPr/>
        <a:lstStyle/>
        <a:p>
          <a:endParaRPr lang="en-US"/>
        </a:p>
      </dgm:t>
    </dgm:pt>
    <dgm:pt modelId="{7FC8CEE8-87A3-423C-947E-F106D629AD7A}">
      <dgm:prSet phldrT="[Text]"/>
      <dgm:spPr/>
      <dgm:t>
        <a:bodyPr/>
        <a:lstStyle/>
        <a:p>
          <a:r>
            <a:rPr lang="en-US" dirty="0"/>
            <a:t>Architecture</a:t>
          </a:r>
        </a:p>
      </dgm:t>
    </dgm:pt>
    <dgm:pt modelId="{431F889E-5DAC-4CC4-A636-7AFFA8AF637F}" type="parTrans" cxnId="{36A89E91-26B5-4E0E-82FB-2309B0F0D610}">
      <dgm:prSet/>
      <dgm:spPr/>
      <dgm:t>
        <a:bodyPr/>
        <a:lstStyle/>
        <a:p>
          <a:endParaRPr lang="en-US"/>
        </a:p>
      </dgm:t>
    </dgm:pt>
    <dgm:pt modelId="{D30DA3C8-D1DD-40EB-A362-11FA956FF8EB}" type="sibTrans" cxnId="{36A89E91-26B5-4E0E-82FB-2309B0F0D610}">
      <dgm:prSet/>
      <dgm:spPr/>
      <dgm:t>
        <a:bodyPr/>
        <a:lstStyle/>
        <a:p>
          <a:endParaRPr lang="en-US"/>
        </a:p>
      </dgm:t>
    </dgm:pt>
    <dgm:pt modelId="{B4DDE8F0-5FD6-4A15-A641-FFF017972BBA}">
      <dgm:prSet phldrT="[Text]"/>
      <dgm:spPr/>
      <dgm:t>
        <a:bodyPr/>
        <a:lstStyle/>
        <a:p>
          <a:r>
            <a:rPr lang="en-US" u="none" dirty="0"/>
            <a:t>Ensuring that the guiding principles of the RSS and RSOs remain embedded in technical and operational architectures.</a:t>
          </a:r>
          <a:endParaRPr lang="en-US" dirty="0"/>
        </a:p>
      </dgm:t>
    </dgm:pt>
    <dgm:pt modelId="{3193EAD2-1411-4158-A247-5A3CDA513555}" type="parTrans" cxnId="{D45DABA0-D159-4C4C-A205-5C1AD5AE6D3D}">
      <dgm:prSet/>
      <dgm:spPr/>
      <dgm:t>
        <a:bodyPr/>
        <a:lstStyle/>
        <a:p>
          <a:endParaRPr lang="en-US"/>
        </a:p>
      </dgm:t>
    </dgm:pt>
    <dgm:pt modelId="{ACFF4CE2-7C88-4437-BB14-902E7A42655C}" type="sibTrans" cxnId="{D45DABA0-D159-4C4C-A205-5C1AD5AE6D3D}">
      <dgm:prSet/>
      <dgm:spPr/>
      <dgm:t>
        <a:bodyPr/>
        <a:lstStyle/>
        <a:p>
          <a:endParaRPr lang="en-US"/>
        </a:p>
      </dgm:t>
    </dgm:pt>
    <dgm:pt modelId="{F2DF3392-A834-46DE-AA22-F17034E798E5}">
      <dgm:prSet phldrT="[Text]"/>
      <dgm:spPr/>
      <dgm:t>
        <a:bodyPr/>
        <a:lstStyle/>
        <a:p>
          <a:r>
            <a:rPr lang="en-US" dirty="0"/>
            <a:t>Defining system-wide, externally verifiable metrics to demonstrate that the RSS as a whole </a:t>
          </a:r>
          <a:r>
            <a:rPr lang="en-US"/>
            <a:t>is online.</a:t>
          </a:r>
          <a:endParaRPr lang="en-US" dirty="0"/>
        </a:p>
      </dgm:t>
    </dgm:pt>
    <dgm:pt modelId="{30098DD3-7527-4391-8D13-426961895C0F}" type="parTrans" cxnId="{1D57CA4F-6192-4FF6-B208-76C7B83D703F}">
      <dgm:prSet/>
      <dgm:spPr/>
      <dgm:t>
        <a:bodyPr/>
        <a:lstStyle/>
        <a:p>
          <a:endParaRPr lang="en-US"/>
        </a:p>
      </dgm:t>
    </dgm:pt>
    <dgm:pt modelId="{AFF6ADA6-4012-40F7-A79F-C88236EED98C}" type="sibTrans" cxnId="{1D57CA4F-6192-4FF6-B208-76C7B83D703F}">
      <dgm:prSet/>
      <dgm:spPr/>
      <dgm:t>
        <a:bodyPr/>
        <a:lstStyle/>
        <a:p>
          <a:endParaRPr lang="en-US"/>
        </a:p>
      </dgm:t>
    </dgm:pt>
    <dgm:pt modelId="{8521A054-A1D0-4E6F-B6BA-FD62631EB5F5}">
      <dgm:prSet phldrT="[Text]"/>
      <dgm:spPr/>
      <dgm:t>
        <a:bodyPr/>
        <a:lstStyle/>
        <a:p>
          <a:r>
            <a:rPr lang="en-US" dirty="0"/>
            <a:t>Policy</a:t>
          </a:r>
        </a:p>
      </dgm:t>
    </dgm:pt>
    <dgm:pt modelId="{97ABBD4C-62B3-4202-B35D-6AC210696FEB}" type="parTrans" cxnId="{64751119-1ED8-4281-A2A7-0E39E027F355}">
      <dgm:prSet/>
      <dgm:spPr/>
      <dgm:t>
        <a:bodyPr/>
        <a:lstStyle/>
        <a:p>
          <a:endParaRPr lang="en-US"/>
        </a:p>
      </dgm:t>
    </dgm:pt>
    <dgm:pt modelId="{F50AD05A-1D15-4FF0-8D03-2624FE5EF668}" type="sibTrans" cxnId="{64751119-1ED8-4281-A2A7-0E39E027F355}">
      <dgm:prSet/>
      <dgm:spPr/>
      <dgm:t>
        <a:bodyPr/>
        <a:lstStyle/>
        <a:p>
          <a:endParaRPr lang="en-US"/>
        </a:p>
      </dgm:t>
    </dgm:pt>
    <dgm:pt modelId="{B4F3065A-1ADB-4D88-8160-92BEBC46E31C}">
      <dgm:prSet phldrT="[Text]"/>
      <dgm:spPr/>
      <dgm:t>
        <a:bodyPr/>
        <a:lstStyle/>
        <a:p>
          <a:r>
            <a:rPr lang="en-US" u="none" dirty="0"/>
            <a:t>Operationalizing the minimum levels of performance developed in the SAPF architecture stream, and communicating this information to the PMMF. </a:t>
          </a:r>
          <a:endParaRPr lang="en-US" dirty="0"/>
        </a:p>
      </dgm:t>
    </dgm:pt>
    <dgm:pt modelId="{826E9688-5318-431A-979A-62859B9BDE45}" type="parTrans" cxnId="{7A63FDA3-DF50-44B4-8042-B8FBACE7B9D6}">
      <dgm:prSet/>
      <dgm:spPr/>
      <dgm:t>
        <a:bodyPr/>
        <a:lstStyle/>
        <a:p>
          <a:endParaRPr lang="en-US"/>
        </a:p>
      </dgm:t>
    </dgm:pt>
    <dgm:pt modelId="{8EBA66B4-F232-4CE2-B808-65A95E26160B}" type="sibTrans" cxnId="{7A63FDA3-DF50-44B4-8042-B8FBACE7B9D6}">
      <dgm:prSet/>
      <dgm:spPr/>
      <dgm:t>
        <a:bodyPr/>
        <a:lstStyle/>
        <a:p>
          <a:endParaRPr lang="en-US"/>
        </a:p>
      </dgm:t>
    </dgm:pt>
    <dgm:pt modelId="{9CEC85EE-4F04-4CE4-8FCB-2FEC258F7E87}">
      <dgm:prSet phldrT="[Text]"/>
      <dgm:spPr/>
      <dgm:t>
        <a:bodyPr/>
        <a:lstStyle/>
        <a:p>
          <a:r>
            <a:rPr lang="en-US" dirty="0"/>
            <a:t>Articulating policy on handling any grievances concerning an RSO or the RSS.</a:t>
          </a:r>
        </a:p>
      </dgm:t>
    </dgm:pt>
    <dgm:pt modelId="{77E330F7-0341-4405-8EC6-0ABDCA544C90}" type="parTrans" cxnId="{A5D286AD-81E5-44CE-B0AE-87B1C28396D3}">
      <dgm:prSet/>
      <dgm:spPr/>
      <dgm:t>
        <a:bodyPr/>
        <a:lstStyle/>
        <a:p>
          <a:endParaRPr lang="en-US"/>
        </a:p>
      </dgm:t>
    </dgm:pt>
    <dgm:pt modelId="{6C8AADA8-6BC9-4CC1-BCF3-9B348B37B251}" type="sibTrans" cxnId="{A5D286AD-81E5-44CE-B0AE-87B1C28396D3}">
      <dgm:prSet/>
      <dgm:spPr/>
      <dgm:t>
        <a:bodyPr/>
        <a:lstStyle/>
        <a:p>
          <a:endParaRPr lang="en-US"/>
        </a:p>
      </dgm:t>
    </dgm:pt>
    <dgm:pt modelId="{2A4451BF-6825-41D1-9897-A83187DA7983}">
      <dgm:prSet phldrT="[Text]"/>
      <dgm:spPr/>
      <dgm:t>
        <a:bodyPr/>
        <a:lstStyle/>
        <a:p>
          <a:pPr algn="ctr"/>
          <a:r>
            <a:rPr lang="en-US" dirty="0"/>
            <a:t>…and many other responsibilities.</a:t>
          </a:r>
        </a:p>
      </dgm:t>
    </dgm:pt>
    <dgm:pt modelId="{77020C1F-C4C5-466D-B3DE-DE91A24E6B9B}" type="parTrans" cxnId="{D52268C6-CCA1-40F1-A9DD-308572B3968B}">
      <dgm:prSet/>
      <dgm:spPr/>
      <dgm:t>
        <a:bodyPr/>
        <a:lstStyle/>
        <a:p>
          <a:endParaRPr lang="en-US"/>
        </a:p>
      </dgm:t>
    </dgm:pt>
    <dgm:pt modelId="{5F50B448-FA3B-421E-98B5-FA282AEED874}" type="sibTrans" cxnId="{D52268C6-CCA1-40F1-A9DD-308572B3968B}">
      <dgm:prSet/>
      <dgm:spPr/>
      <dgm:t>
        <a:bodyPr/>
        <a:lstStyle/>
        <a:p>
          <a:endParaRPr lang="en-US"/>
        </a:p>
      </dgm:t>
    </dgm:pt>
    <dgm:pt modelId="{27920015-906D-4978-816C-605E52805EC2}">
      <dgm:prSet phldrT="[Text]"/>
      <dgm:spPr/>
      <dgm:t>
        <a:bodyPr/>
        <a:lstStyle/>
        <a:p>
          <a:r>
            <a:rPr lang="en-US" dirty="0"/>
            <a:t>…and many other responsibilities.</a:t>
          </a:r>
        </a:p>
      </dgm:t>
    </dgm:pt>
    <dgm:pt modelId="{80F2ABF1-2894-4C91-AED8-97A1F03504F9}" type="parTrans" cxnId="{96EFF621-E73A-443F-9209-36C951155C45}">
      <dgm:prSet/>
      <dgm:spPr/>
      <dgm:t>
        <a:bodyPr/>
        <a:lstStyle/>
        <a:p>
          <a:endParaRPr lang="en-US"/>
        </a:p>
      </dgm:t>
    </dgm:pt>
    <dgm:pt modelId="{4204B625-D1ED-4951-B35A-CA4ADD1DE2F1}" type="sibTrans" cxnId="{96EFF621-E73A-443F-9209-36C951155C45}">
      <dgm:prSet/>
      <dgm:spPr/>
      <dgm:t>
        <a:bodyPr/>
        <a:lstStyle/>
        <a:p>
          <a:endParaRPr lang="en-US"/>
        </a:p>
      </dgm:t>
    </dgm:pt>
    <dgm:pt modelId="{8BEAC919-E7ED-4535-AC77-EBAB1C93BDD5}">
      <dgm:prSet phldrT="[Text]"/>
      <dgm:spPr/>
      <dgm:t>
        <a:bodyPr/>
        <a:lstStyle/>
        <a:p>
          <a:r>
            <a:rPr lang="en-US" dirty="0"/>
            <a:t>…and many other responsibilities.</a:t>
          </a:r>
        </a:p>
      </dgm:t>
    </dgm:pt>
    <dgm:pt modelId="{E3B697A9-AB47-451B-B30B-07496FDC1BD5}" type="parTrans" cxnId="{B61970FD-FC15-4029-A013-8E446D135E77}">
      <dgm:prSet/>
      <dgm:spPr/>
      <dgm:t>
        <a:bodyPr/>
        <a:lstStyle/>
        <a:p>
          <a:endParaRPr lang="en-US"/>
        </a:p>
      </dgm:t>
    </dgm:pt>
    <dgm:pt modelId="{36D037E8-A8F8-4E43-B4FC-EF1D5DE26FC4}" type="sibTrans" cxnId="{B61970FD-FC15-4029-A013-8E446D135E77}">
      <dgm:prSet/>
      <dgm:spPr/>
      <dgm:t>
        <a:bodyPr/>
        <a:lstStyle/>
        <a:p>
          <a:endParaRPr lang="en-US"/>
        </a:p>
      </dgm:t>
    </dgm:pt>
    <dgm:pt modelId="{457EE71A-5063-4257-99C7-749C3B8EE2BF}" type="pres">
      <dgm:prSet presAssocID="{88C17AF8-047C-4990-BA19-00B5137ABC3E}" presName="diagram" presStyleCnt="0">
        <dgm:presLayoutVars>
          <dgm:chPref val="1"/>
          <dgm:dir/>
          <dgm:animOne val="branch"/>
          <dgm:animLvl val="lvl"/>
          <dgm:resizeHandles/>
        </dgm:presLayoutVars>
      </dgm:prSet>
      <dgm:spPr/>
    </dgm:pt>
    <dgm:pt modelId="{FA0B3429-751C-4825-929A-DE9193B1ADDA}" type="pres">
      <dgm:prSet presAssocID="{87A34EA5-73F0-4ED3-9AC7-9A077FBEC24A}" presName="root" presStyleCnt="0"/>
      <dgm:spPr/>
    </dgm:pt>
    <dgm:pt modelId="{4E5C2FFB-7DA6-4651-AF80-92C2275FFBAC}" type="pres">
      <dgm:prSet presAssocID="{87A34EA5-73F0-4ED3-9AC7-9A077FBEC24A}" presName="rootComposite" presStyleCnt="0"/>
      <dgm:spPr/>
    </dgm:pt>
    <dgm:pt modelId="{7AD539E0-23A7-4505-A926-F03D7E699554}" type="pres">
      <dgm:prSet presAssocID="{87A34EA5-73F0-4ED3-9AC7-9A077FBEC24A}" presName="rootText" presStyleLbl="node1" presStyleIdx="0" presStyleCnt="3"/>
      <dgm:spPr/>
    </dgm:pt>
    <dgm:pt modelId="{A0F5695F-EC10-4EED-B297-BBFA1D5E16C8}" type="pres">
      <dgm:prSet presAssocID="{87A34EA5-73F0-4ED3-9AC7-9A077FBEC24A}" presName="rootConnector" presStyleLbl="node1" presStyleIdx="0" presStyleCnt="3"/>
      <dgm:spPr/>
    </dgm:pt>
    <dgm:pt modelId="{0B55EAE9-568C-472B-A98F-1150AE7D45EE}" type="pres">
      <dgm:prSet presAssocID="{87A34EA5-73F0-4ED3-9AC7-9A077FBEC24A}" presName="childShape" presStyleCnt="0"/>
      <dgm:spPr/>
    </dgm:pt>
    <dgm:pt modelId="{6C5A8BF7-9116-4D1F-B7DB-7446960C45B8}" type="pres">
      <dgm:prSet presAssocID="{9CE453BC-4400-4AA7-8768-459581B09F6B}" presName="Name13" presStyleLbl="parChTrans1D2" presStyleIdx="0" presStyleCnt="9"/>
      <dgm:spPr/>
    </dgm:pt>
    <dgm:pt modelId="{EC1F504C-B3FD-4301-A2E9-EBFF2DEDFBD3}" type="pres">
      <dgm:prSet presAssocID="{7EE258DB-52FC-4BA1-A9F7-AC44FCCEA86F}" presName="childText" presStyleLbl="bgAcc1" presStyleIdx="0" presStyleCnt="9">
        <dgm:presLayoutVars>
          <dgm:bulletEnabled val="1"/>
        </dgm:presLayoutVars>
      </dgm:prSet>
      <dgm:spPr/>
    </dgm:pt>
    <dgm:pt modelId="{DD554BBF-BA86-48CF-98F0-F76E8088131E}" type="pres">
      <dgm:prSet presAssocID="{9A0967D5-4E1D-4F2F-B02C-CECED22134DC}" presName="Name13" presStyleLbl="parChTrans1D2" presStyleIdx="1" presStyleCnt="9"/>
      <dgm:spPr/>
    </dgm:pt>
    <dgm:pt modelId="{E4FEDACB-4231-418B-B6E0-61B3CD12CC02}" type="pres">
      <dgm:prSet presAssocID="{68B24438-09E9-41CF-88BB-1CD475806341}" presName="childText" presStyleLbl="bgAcc1" presStyleIdx="1" presStyleCnt="9">
        <dgm:presLayoutVars>
          <dgm:bulletEnabled val="1"/>
        </dgm:presLayoutVars>
      </dgm:prSet>
      <dgm:spPr/>
    </dgm:pt>
    <dgm:pt modelId="{94B34C68-3D33-491F-9B30-39FDDA5542BB}" type="pres">
      <dgm:prSet presAssocID="{77020C1F-C4C5-466D-B3DE-DE91A24E6B9B}" presName="Name13" presStyleLbl="parChTrans1D2" presStyleIdx="2" presStyleCnt="9"/>
      <dgm:spPr/>
    </dgm:pt>
    <dgm:pt modelId="{A80CFC4C-AC15-4D9D-AEBA-E5A8CE53C6BD}" type="pres">
      <dgm:prSet presAssocID="{2A4451BF-6825-41D1-9897-A83187DA7983}" presName="childText" presStyleLbl="bgAcc1" presStyleIdx="2" presStyleCnt="9">
        <dgm:presLayoutVars>
          <dgm:bulletEnabled val="1"/>
        </dgm:presLayoutVars>
      </dgm:prSet>
      <dgm:spPr/>
    </dgm:pt>
    <dgm:pt modelId="{F42A1144-C111-437D-8AA5-9C4A614A126A}" type="pres">
      <dgm:prSet presAssocID="{7FC8CEE8-87A3-423C-947E-F106D629AD7A}" presName="root" presStyleCnt="0"/>
      <dgm:spPr/>
    </dgm:pt>
    <dgm:pt modelId="{F769495F-9356-447D-A420-1DF20BD2611B}" type="pres">
      <dgm:prSet presAssocID="{7FC8CEE8-87A3-423C-947E-F106D629AD7A}" presName="rootComposite" presStyleCnt="0"/>
      <dgm:spPr/>
    </dgm:pt>
    <dgm:pt modelId="{60C135EC-A21E-4BD5-9F21-B11E5C2BAABB}" type="pres">
      <dgm:prSet presAssocID="{7FC8CEE8-87A3-423C-947E-F106D629AD7A}" presName="rootText" presStyleLbl="node1" presStyleIdx="1" presStyleCnt="3"/>
      <dgm:spPr/>
    </dgm:pt>
    <dgm:pt modelId="{518F5821-A127-402B-B961-78FC0D843968}" type="pres">
      <dgm:prSet presAssocID="{7FC8CEE8-87A3-423C-947E-F106D629AD7A}" presName="rootConnector" presStyleLbl="node1" presStyleIdx="1" presStyleCnt="3"/>
      <dgm:spPr/>
    </dgm:pt>
    <dgm:pt modelId="{ACC4FD95-6E36-45B8-84D3-1C78804F873C}" type="pres">
      <dgm:prSet presAssocID="{7FC8CEE8-87A3-423C-947E-F106D629AD7A}" presName="childShape" presStyleCnt="0"/>
      <dgm:spPr/>
    </dgm:pt>
    <dgm:pt modelId="{308CAF8F-B148-4753-ABD6-22EBAC298557}" type="pres">
      <dgm:prSet presAssocID="{3193EAD2-1411-4158-A247-5A3CDA513555}" presName="Name13" presStyleLbl="parChTrans1D2" presStyleIdx="3" presStyleCnt="9"/>
      <dgm:spPr/>
    </dgm:pt>
    <dgm:pt modelId="{821A4B5F-FBD9-49C9-9218-926EED1684D4}" type="pres">
      <dgm:prSet presAssocID="{B4DDE8F0-5FD6-4A15-A641-FFF017972BBA}" presName="childText" presStyleLbl="bgAcc1" presStyleIdx="3" presStyleCnt="9">
        <dgm:presLayoutVars>
          <dgm:bulletEnabled val="1"/>
        </dgm:presLayoutVars>
      </dgm:prSet>
      <dgm:spPr/>
    </dgm:pt>
    <dgm:pt modelId="{CA2FEF8E-D5B1-4792-BE7E-10F067350757}" type="pres">
      <dgm:prSet presAssocID="{30098DD3-7527-4391-8D13-426961895C0F}" presName="Name13" presStyleLbl="parChTrans1D2" presStyleIdx="4" presStyleCnt="9"/>
      <dgm:spPr/>
    </dgm:pt>
    <dgm:pt modelId="{CAAC249E-645C-4DB1-B678-54D78D39FADF}" type="pres">
      <dgm:prSet presAssocID="{F2DF3392-A834-46DE-AA22-F17034E798E5}" presName="childText" presStyleLbl="bgAcc1" presStyleIdx="4" presStyleCnt="9">
        <dgm:presLayoutVars>
          <dgm:bulletEnabled val="1"/>
        </dgm:presLayoutVars>
      </dgm:prSet>
      <dgm:spPr/>
    </dgm:pt>
    <dgm:pt modelId="{81F238F6-D5D1-4DB8-B52E-D620F5E25E51}" type="pres">
      <dgm:prSet presAssocID="{80F2ABF1-2894-4C91-AED8-97A1F03504F9}" presName="Name13" presStyleLbl="parChTrans1D2" presStyleIdx="5" presStyleCnt="9"/>
      <dgm:spPr/>
    </dgm:pt>
    <dgm:pt modelId="{FB851DED-CEC3-4E2A-9D66-D066817EED6A}" type="pres">
      <dgm:prSet presAssocID="{27920015-906D-4978-816C-605E52805EC2}" presName="childText" presStyleLbl="bgAcc1" presStyleIdx="5" presStyleCnt="9">
        <dgm:presLayoutVars>
          <dgm:bulletEnabled val="1"/>
        </dgm:presLayoutVars>
      </dgm:prSet>
      <dgm:spPr/>
    </dgm:pt>
    <dgm:pt modelId="{E99879B3-4183-45A6-9293-40860EAA651E}" type="pres">
      <dgm:prSet presAssocID="{8521A054-A1D0-4E6F-B6BA-FD62631EB5F5}" presName="root" presStyleCnt="0"/>
      <dgm:spPr/>
    </dgm:pt>
    <dgm:pt modelId="{5C12116C-8533-4F1A-9D15-537BB6AAE44F}" type="pres">
      <dgm:prSet presAssocID="{8521A054-A1D0-4E6F-B6BA-FD62631EB5F5}" presName="rootComposite" presStyleCnt="0"/>
      <dgm:spPr/>
    </dgm:pt>
    <dgm:pt modelId="{E869DFAB-48D3-4BAD-9EE3-AB9FFEE6C596}" type="pres">
      <dgm:prSet presAssocID="{8521A054-A1D0-4E6F-B6BA-FD62631EB5F5}" presName="rootText" presStyleLbl="node1" presStyleIdx="2" presStyleCnt="3"/>
      <dgm:spPr/>
    </dgm:pt>
    <dgm:pt modelId="{7784884B-C377-45DF-8EB7-7ED49CA0C2D7}" type="pres">
      <dgm:prSet presAssocID="{8521A054-A1D0-4E6F-B6BA-FD62631EB5F5}" presName="rootConnector" presStyleLbl="node1" presStyleIdx="2" presStyleCnt="3"/>
      <dgm:spPr/>
    </dgm:pt>
    <dgm:pt modelId="{E751A16F-8189-4585-B8C8-52631705632C}" type="pres">
      <dgm:prSet presAssocID="{8521A054-A1D0-4E6F-B6BA-FD62631EB5F5}" presName="childShape" presStyleCnt="0"/>
      <dgm:spPr/>
    </dgm:pt>
    <dgm:pt modelId="{E0A3ADFD-6B3A-4871-ABD0-E589F043DB2B}" type="pres">
      <dgm:prSet presAssocID="{826E9688-5318-431A-979A-62859B9BDE45}" presName="Name13" presStyleLbl="parChTrans1D2" presStyleIdx="6" presStyleCnt="9"/>
      <dgm:spPr/>
    </dgm:pt>
    <dgm:pt modelId="{525F2904-6EE8-4E75-8678-7880A08D1FD9}" type="pres">
      <dgm:prSet presAssocID="{B4F3065A-1ADB-4D88-8160-92BEBC46E31C}" presName="childText" presStyleLbl="bgAcc1" presStyleIdx="6" presStyleCnt="9">
        <dgm:presLayoutVars>
          <dgm:bulletEnabled val="1"/>
        </dgm:presLayoutVars>
      </dgm:prSet>
      <dgm:spPr/>
    </dgm:pt>
    <dgm:pt modelId="{D9193921-B977-48C2-8BD1-5E01BB8A1B08}" type="pres">
      <dgm:prSet presAssocID="{77E330F7-0341-4405-8EC6-0ABDCA544C90}" presName="Name13" presStyleLbl="parChTrans1D2" presStyleIdx="7" presStyleCnt="9"/>
      <dgm:spPr/>
    </dgm:pt>
    <dgm:pt modelId="{5F191711-C4D1-4C83-8907-BBAC8B6D38CF}" type="pres">
      <dgm:prSet presAssocID="{9CEC85EE-4F04-4CE4-8FCB-2FEC258F7E87}" presName="childText" presStyleLbl="bgAcc1" presStyleIdx="7" presStyleCnt="9">
        <dgm:presLayoutVars>
          <dgm:bulletEnabled val="1"/>
        </dgm:presLayoutVars>
      </dgm:prSet>
      <dgm:spPr/>
    </dgm:pt>
    <dgm:pt modelId="{3FC3B445-1DB2-41BA-992B-D0B3C9C7E711}" type="pres">
      <dgm:prSet presAssocID="{E3B697A9-AB47-451B-B30B-07496FDC1BD5}" presName="Name13" presStyleLbl="parChTrans1D2" presStyleIdx="8" presStyleCnt="9"/>
      <dgm:spPr/>
    </dgm:pt>
    <dgm:pt modelId="{EF856D40-A8D1-4A96-B898-E301BBBB1A4C}" type="pres">
      <dgm:prSet presAssocID="{8BEAC919-E7ED-4535-AC77-EBAB1C93BDD5}" presName="childText" presStyleLbl="bgAcc1" presStyleIdx="8" presStyleCnt="9">
        <dgm:presLayoutVars>
          <dgm:bulletEnabled val="1"/>
        </dgm:presLayoutVars>
      </dgm:prSet>
      <dgm:spPr/>
    </dgm:pt>
  </dgm:ptLst>
  <dgm:cxnLst>
    <dgm:cxn modelId="{78346E01-878F-B445-B4F1-26CEB47BB585}" type="presOf" srcId="{9A0967D5-4E1D-4F2F-B02C-CECED22134DC}" destId="{DD554BBF-BA86-48CF-98F0-F76E8088131E}" srcOrd="0" destOrd="0" presId="urn:microsoft.com/office/officeart/2005/8/layout/hierarchy3"/>
    <dgm:cxn modelId="{1FD87102-82EF-0846-8E72-6496CED649F6}" type="presOf" srcId="{B4DDE8F0-5FD6-4A15-A641-FFF017972BBA}" destId="{821A4B5F-FBD9-49C9-9218-926EED1684D4}" srcOrd="0" destOrd="0" presId="urn:microsoft.com/office/officeart/2005/8/layout/hierarchy3"/>
    <dgm:cxn modelId="{A6E9E904-8CBA-7748-802E-122303BD89E8}" type="presOf" srcId="{77E330F7-0341-4405-8EC6-0ABDCA544C90}" destId="{D9193921-B977-48C2-8BD1-5E01BB8A1B08}" srcOrd="0" destOrd="0" presId="urn:microsoft.com/office/officeart/2005/8/layout/hierarchy3"/>
    <dgm:cxn modelId="{C986420C-FC84-1B4E-B69B-A214A1BE4154}" type="presOf" srcId="{7EE258DB-52FC-4BA1-A9F7-AC44FCCEA86F}" destId="{EC1F504C-B3FD-4301-A2E9-EBFF2DEDFBD3}" srcOrd="0" destOrd="0" presId="urn:microsoft.com/office/officeart/2005/8/layout/hierarchy3"/>
    <dgm:cxn modelId="{4A288714-47F5-A14A-A05D-1ABDD761FA64}" type="presOf" srcId="{E3B697A9-AB47-451B-B30B-07496FDC1BD5}" destId="{3FC3B445-1DB2-41BA-992B-D0B3C9C7E711}" srcOrd="0" destOrd="0" presId="urn:microsoft.com/office/officeart/2005/8/layout/hierarchy3"/>
    <dgm:cxn modelId="{FAD1CE17-45FB-7043-9390-0C943CEA3993}" type="presOf" srcId="{9CE453BC-4400-4AA7-8768-459581B09F6B}" destId="{6C5A8BF7-9116-4D1F-B7DB-7446960C45B8}" srcOrd="0" destOrd="0" presId="urn:microsoft.com/office/officeart/2005/8/layout/hierarchy3"/>
    <dgm:cxn modelId="{64751119-1ED8-4281-A2A7-0E39E027F355}" srcId="{88C17AF8-047C-4990-BA19-00B5137ABC3E}" destId="{8521A054-A1D0-4E6F-B6BA-FD62631EB5F5}" srcOrd="2" destOrd="0" parTransId="{97ABBD4C-62B3-4202-B35D-6AC210696FEB}" sibTransId="{F50AD05A-1D15-4FF0-8D03-2624FE5EF668}"/>
    <dgm:cxn modelId="{96EFF621-E73A-443F-9209-36C951155C45}" srcId="{7FC8CEE8-87A3-423C-947E-F106D629AD7A}" destId="{27920015-906D-4978-816C-605E52805EC2}" srcOrd="2" destOrd="0" parTransId="{80F2ABF1-2894-4C91-AED8-97A1F03504F9}" sibTransId="{4204B625-D1ED-4951-B35A-CA4ADD1DE2F1}"/>
    <dgm:cxn modelId="{BA9F8E29-B273-C342-8FC6-89C315C6C194}" type="presOf" srcId="{87A34EA5-73F0-4ED3-9AC7-9A077FBEC24A}" destId="{A0F5695F-EC10-4EED-B297-BBFA1D5E16C8}" srcOrd="1" destOrd="0" presId="urn:microsoft.com/office/officeart/2005/8/layout/hierarchy3"/>
    <dgm:cxn modelId="{97E84235-6416-EF40-90B7-ABA35FEC3EE7}" type="presOf" srcId="{27920015-906D-4978-816C-605E52805EC2}" destId="{FB851DED-CEC3-4E2A-9D66-D066817EED6A}" srcOrd="0" destOrd="0" presId="urn:microsoft.com/office/officeart/2005/8/layout/hierarchy3"/>
    <dgm:cxn modelId="{DF0B003B-1C0B-A245-9EAF-C27945AC64F8}" type="presOf" srcId="{826E9688-5318-431A-979A-62859B9BDE45}" destId="{E0A3ADFD-6B3A-4871-ABD0-E589F043DB2B}" srcOrd="0" destOrd="0" presId="urn:microsoft.com/office/officeart/2005/8/layout/hierarchy3"/>
    <dgm:cxn modelId="{0CCD7246-9CCD-2045-B076-E2B37C82B5C9}" type="presOf" srcId="{87A34EA5-73F0-4ED3-9AC7-9A077FBEC24A}" destId="{7AD539E0-23A7-4505-A926-F03D7E699554}" srcOrd="0" destOrd="0" presId="urn:microsoft.com/office/officeart/2005/8/layout/hierarchy3"/>
    <dgm:cxn modelId="{EE549A47-D6FD-0B4B-AB22-04BBD3121865}" type="presOf" srcId="{68B24438-09E9-41CF-88BB-1CD475806341}" destId="{E4FEDACB-4231-418B-B6E0-61B3CD12CC02}" srcOrd="0" destOrd="0" presId="urn:microsoft.com/office/officeart/2005/8/layout/hierarchy3"/>
    <dgm:cxn modelId="{D45DCA4B-5A5A-4830-9A9A-940FBDB07CAF}" srcId="{87A34EA5-73F0-4ED3-9AC7-9A077FBEC24A}" destId="{68B24438-09E9-41CF-88BB-1CD475806341}" srcOrd="1" destOrd="0" parTransId="{9A0967D5-4E1D-4F2F-B02C-CECED22134DC}" sibTransId="{7A9EE8E8-7DE7-49D5-B28D-2E5DE1D46641}"/>
    <dgm:cxn modelId="{1D57CA4F-6192-4FF6-B208-76C7B83D703F}" srcId="{7FC8CEE8-87A3-423C-947E-F106D629AD7A}" destId="{F2DF3392-A834-46DE-AA22-F17034E798E5}" srcOrd="1" destOrd="0" parTransId="{30098DD3-7527-4391-8D13-426961895C0F}" sibTransId="{AFF6ADA6-4012-40F7-A79F-C88236EED98C}"/>
    <dgm:cxn modelId="{41B30B50-5210-984E-B409-861C0DF6AE62}" type="presOf" srcId="{8521A054-A1D0-4E6F-B6BA-FD62631EB5F5}" destId="{E869DFAB-48D3-4BAD-9EE3-AB9FFEE6C596}" srcOrd="0" destOrd="0" presId="urn:microsoft.com/office/officeart/2005/8/layout/hierarchy3"/>
    <dgm:cxn modelId="{70E1DA50-0FF1-E745-B5F3-13E392D77826}" type="presOf" srcId="{88C17AF8-047C-4990-BA19-00B5137ABC3E}" destId="{457EE71A-5063-4257-99C7-749C3B8EE2BF}" srcOrd="0" destOrd="0" presId="urn:microsoft.com/office/officeart/2005/8/layout/hierarchy3"/>
    <dgm:cxn modelId="{16363D55-6EEC-1444-B85C-3053F88458E7}" type="presOf" srcId="{80F2ABF1-2894-4C91-AED8-97A1F03504F9}" destId="{81F238F6-D5D1-4DB8-B52E-D620F5E25E51}" srcOrd="0" destOrd="0" presId="urn:microsoft.com/office/officeart/2005/8/layout/hierarchy3"/>
    <dgm:cxn modelId="{BE8F495F-B141-6149-9249-F3C030B64281}" type="presOf" srcId="{B4F3065A-1ADB-4D88-8160-92BEBC46E31C}" destId="{525F2904-6EE8-4E75-8678-7880A08D1FD9}" srcOrd="0" destOrd="0" presId="urn:microsoft.com/office/officeart/2005/8/layout/hierarchy3"/>
    <dgm:cxn modelId="{85AD8C67-E665-DB45-A86A-E0FB7B6A05B9}" type="presOf" srcId="{8521A054-A1D0-4E6F-B6BA-FD62631EB5F5}" destId="{7784884B-C377-45DF-8EB7-7ED49CA0C2D7}" srcOrd="1" destOrd="0" presId="urn:microsoft.com/office/officeart/2005/8/layout/hierarchy3"/>
    <dgm:cxn modelId="{457AE672-4DD8-194F-8505-6B082FCA1F19}" type="presOf" srcId="{8BEAC919-E7ED-4535-AC77-EBAB1C93BDD5}" destId="{EF856D40-A8D1-4A96-B898-E301BBBB1A4C}" srcOrd="0" destOrd="0" presId="urn:microsoft.com/office/officeart/2005/8/layout/hierarchy3"/>
    <dgm:cxn modelId="{B124FA79-B691-6048-A6DD-9642974AA1E4}" type="presOf" srcId="{F2DF3392-A834-46DE-AA22-F17034E798E5}" destId="{CAAC249E-645C-4DB1-B678-54D78D39FADF}" srcOrd="0" destOrd="0" presId="urn:microsoft.com/office/officeart/2005/8/layout/hierarchy3"/>
    <dgm:cxn modelId="{36A89E91-26B5-4E0E-82FB-2309B0F0D610}" srcId="{88C17AF8-047C-4990-BA19-00B5137ABC3E}" destId="{7FC8CEE8-87A3-423C-947E-F106D629AD7A}" srcOrd="1" destOrd="0" parTransId="{431F889E-5DAC-4CC4-A636-7AFFA8AF637F}" sibTransId="{D30DA3C8-D1DD-40EB-A362-11FA956FF8EB}"/>
    <dgm:cxn modelId="{4344329E-5B2F-4741-86D8-0C5E329C21AB}" type="presOf" srcId="{9CEC85EE-4F04-4CE4-8FCB-2FEC258F7E87}" destId="{5F191711-C4D1-4C83-8907-BBAC8B6D38CF}" srcOrd="0" destOrd="0" presId="urn:microsoft.com/office/officeart/2005/8/layout/hierarchy3"/>
    <dgm:cxn modelId="{3483839F-551D-3F40-8413-9B49581DE1B6}" type="presOf" srcId="{7FC8CEE8-87A3-423C-947E-F106D629AD7A}" destId="{518F5821-A127-402B-B961-78FC0D843968}" srcOrd="1" destOrd="0" presId="urn:microsoft.com/office/officeart/2005/8/layout/hierarchy3"/>
    <dgm:cxn modelId="{D45DABA0-D159-4C4C-A205-5C1AD5AE6D3D}" srcId="{7FC8CEE8-87A3-423C-947E-F106D629AD7A}" destId="{B4DDE8F0-5FD6-4A15-A641-FFF017972BBA}" srcOrd="0" destOrd="0" parTransId="{3193EAD2-1411-4158-A247-5A3CDA513555}" sibTransId="{ACFF4CE2-7C88-4437-BB14-902E7A42655C}"/>
    <dgm:cxn modelId="{7A63FDA3-DF50-44B4-8042-B8FBACE7B9D6}" srcId="{8521A054-A1D0-4E6F-B6BA-FD62631EB5F5}" destId="{B4F3065A-1ADB-4D88-8160-92BEBC46E31C}" srcOrd="0" destOrd="0" parTransId="{826E9688-5318-431A-979A-62859B9BDE45}" sibTransId="{8EBA66B4-F232-4CE2-B808-65A95E26160B}"/>
    <dgm:cxn modelId="{A5D286AD-81E5-44CE-B0AE-87B1C28396D3}" srcId="{8521A054-A1D0-4E6F-B6BA-FD62631EB5F5}" destId="{9CEC85EE-4F04-4CE4-8FCB-2FEC258F7E87}" srcOrd="1" destOrd="0" parTransId="{77E330F7-0341-4405-8EC6-0ABDCA544C90}" sibTransId="{6C8AADA8-6BC9-4CC1-BCF3-9B348B37B251}"/>
    <dgm:cxn modelId="{1B0371BB-B27C-EF44-8599-667ED88607A3}" type="presOf" srcId="{30098DD3-7527-4391-8D13-426961895C0F}" destId="{CA2FEF8E-D5B1-4792-BE7E-10F067350757}" srcOrd="0" destOrd="0" presId="urn:microsoft.com/office/officeart/2005/8/layout/hierarchy3"/>
    <dgm:cxn modelId="{F1F1B8BC-3713-D549-BA56-BDCC693A7812}" type="presOf" srcId="{77020C1F-C4C5-466D-B3DE-DE91A24E6B9B}" destId="{94B34C68-3D33-491F-9B30-39FDDA5542BB}" srcOrd="0" destOrd="0" presId="urn:microsoft.com/office/officeart/2005/8/layout/hierarchy3"/>
    <dgm:cxn modelId="{D52268C6-CCA1-40F1-A9DD-308572B3968B}" srcId="{87A34EA5-73F0-4ED3-9AC7-9A077FBEC24A}" destId="{2A4451BF-6825-41D1-9897-A83187DA7983}" srcOrd="2" destOrd="0" parTransId="{77020C1F-C4C5-466D-B3DE-DE91A24E6B9B}" sibTransId="{5F50B448-FA3B-421E-98B5-FA282AEED874}"/>
    <dgm:cxn modelId="{2F6868D0-42DA-2E48-8A89-95703BA37338}" type="presOf" srcId="{2A4451BF-6825-41D1-9897-A83187DA7983}" destId="{A80CFC4C-AC15-4D9D-AEBA-E5A8CE53C6BD}" srcOrd="0" destOrd="0" presId="urn:microsoft.com/office/officeart/2005/8/layout/hierarchy3"/>
    <dgm:cxn modelId="{ED414ED3-80BD-4400-8221-EF3746F2B02E}" srcId="{88C17AF8-047C-4990-BA19-00B5137ABC3E}" destId="{87A34EA5-73F0-4ED3-9AC7-9A077FBEC24A}" srcOrd="0" destOrd="0" parTransId="{979EC71D-3BDE-4A24-8154-48A1436797E1}" sibTransId="{FD64085E-7135-47F6-8BAA-25CBB73A5D83}"/>
    <dgm:cxn modelId="{0A6CA7D4-9D96-354B-A590-FA33470AB1A0}" type="presOf" srcId="{7FC8CEE8-87A3-423C-947E-F106D629AD7A}" destId="{60C135EC-A21E-4BD5-9F21-B11E5C2BAABB}" srcOrd="0" destOrd="0" presId="urn:microsoft.com/office/officeart/2005/8/layout/hierarchy3"/>
    <dgm:cxn modelId="{F4D4E3D4-498D-9F4A-91B0-8FFC5B7C1323}" type="presOf" srcId="{3193EAD2-1411-4158-A247-5A3CDA513555}" destId="{308CAF8F-B148-4753-ABD6-22EBAC298557}" srcOrd="0" destOrd="0" presId="urn:microsoft.com/office/officeart/2005/8/layout/hierarchy3"/>
    <dgm:cxn modelId="{F8EA2BF7-310B-4B43-AB1F-E42D82A47F9C}" srcId="{87A34EA5-73F0-4ED3-9AC7-9A077FBEC24A}" destId="{7EE258DB-52FC-4BA1-A9F7-AC44FCCEA86F}" srcOrd="0" destOrd="0" parTransId="{9CE453BC-4400-4AA7-8768-459581B09F6B}" sibTransId="{9150B044-EE6B-49EB-B58B-6BC5AD7EED91}"/>
    <dgm:cxn modelId="{B61970FD-FC15-4029-A013-8E446D135E77}" srcId="{8521A054-A1D0-4E6F-B6BA-FD62631EB5F5}" destId="{8BEAC919-E7ED-4535-AC77-EBAB1C93BDD5}" srcOrd="2" destOrd="0" parTransId="{E3B697A9-AB47-451B-B30B-07496FDC1BD5}" sibTransId="{36D037E8-A8F8-4E43-B4FC-EF1D5DE26FC4}"/>
    <dgm:cxn modelId="{6A8CEC62-3C46-B94B-B2B9-825407A69672}" type="presParOf" srcId="{457EE71A-5063-4257-99C7-749C3B8EE2BF}" destId="{FA0B3429-751C-4825-929A-DE9193B1ADDA}" srcOrd="0" destOrd="0" presId="urn:microsoft.com/office/officeart/2005/8/layout/hierarchy3"/>
    <dgm:cxn modelId="{87235D07-39AB-0D41-BF26-AD2A24AF0674}" type="presParOf" srcId="{FA0B3429-751C-4825-929A-DE9193B1ADDA}" destId="{4E5C2FFB-7DA6-4651-AF80-92C2275FFBAC}" srcOrd="0" destOrd="0" presId="urn:microsoft.com/office/officeart/2005/8/layout/hierarchy3"/>
    <dgm:cxn modelId="{6AEEFD55-5B64-B442-9219-0B3E9E5DBC84}" type="presParOf" srcId="{4E5C2FFB-7DA6-4651-AF80-92C2275FFBAC}" destId="{7AD539E0-23A7-4505-A926-F03D7E699554}" srcOrd="0" destOrd="0" presId="urn:microsoft.com/office/officeart/2005/8/layout/hierarchy3"/>
    <dgm:cxn modelId="{377BF753-A761-DA4D-82C3-834965BD94F7}" type="presParOf" srcId="{4E5C2FFB-7DA6-4651-AF80-92C2275FFBAC}" destId="{A0F5695F-EC10-4EED-B297-BBFA1D5E16C8}" srcOrd="1" destOrd="0" presId="urn:microsoft.com/office/officeart/2005/8/layout/hierarchy3"/>
    <dgm:cxn modelId="{E5D95E7C-E6E2-044A-8BB2-320F949B5438}" type="presParOf" srcId="{FA0B3429-751C-4825-929A-DE9193B1ADDA}" destId="{0B55EAE9-568C-472B-A98F-1150AE7D45EE}" srcOrd="1" destOrd="0" presId="urn:microsoft.com/office/officeart/2005/8/layout/hierarchy3"/>
    <dgm:cxn modelId="{5C6F2A75-DC7F-8844-913E-28F645D356E2}" type="presParOf" srcId="{0B55EAE9-568C-472B-A98F-1150AE7D45EE}" destId="{6C5A8BF7-9116-4D1F-B7DB-7446960C45B8}" srcOrd="0" destOrd="0" presId="urn:microsoft.com/office/officeart/2005/8/layout/hierarchy3"/>
    <dgm:cxn modelId="{D3C84F6D-7EA0-FC45-9748-088612C310A6}" type="presParOf" srcId="{0B55EAE9-568C-472B-A98F-1150AE7D45EE}" destId="{EC1F504C-B3FD-4301-A2E9-EBFF2DEDFBD3}" srcOrd="1" destOrd="0" presId="urn:microsoft.com/office/officeart/2005/8/layout/hierarchy3"/>
    <dgm:cxn modelId="{B0D7C937-2E09-824F-A23E-7F27FCC226F1}" type="presParOf" srcId="{0B55EAE9-568C-472B-A98F-1150AE7D45EE}" destId="{DD554BBF-BA86-48CF-98F0-F76E8088131E}" srcOrd="2" destOrd="0" presId="urn:microsoft.com/office/officeart/2005/8/layout/hierarchy3"/>
    <dgm:cxn modelId="{7A4B8579-E5DD-DB49-B970-F96F4C3F81F9}" type="presParOf" srcId="{0B55EAE9-568C-472B-A98F-1150AE7D45EE}" destId="{E4FEDACB-4231-418B-B6E0-61B3CD12CC02}" srcOrd="3" destOrd="0" presId="urn:microsoft.com/office/officeart/2005/8/layout/hierarchy3"/>
    <dgm:cxn modelId="{F6FF52E9-97B2-BF48-909C-9CABE5445446}" type="presParOf" srcId="{0B55EAE9-568C-472B-A98F-1150AE7D45EE}" destId="{94B34C68-3D33-491F-9B30-39FDDA5542BB}" srcOrd="4" destOrd="0" presId="urn:microsoft.com/office/officeart/2005/8/layout/hierarchy3"/>
    <dgm:cxn modelId="{4A2547DB-7B6D-5C45-88AD-A5058DB73E7E}" type="presParOf" srcId="{0B55EAE9-568C-472B-A98F-1150AE7D45EE}" destId="{A80CFC4C-AC15-4D9D-AEBA-E5A8CE53C6BD}" srcOrd="5" destOrd="0" presId="urn:microsoft.com/office/officeart/2005/8/layout/hierarchy3"/>
    <dgm:cxn modelId="{9EE03C04-4D6F-8943-A2DC-96FC969054AF}" type="presParOf" srcId="{457EE71A-5063-4257-99C7-749C3B8EE2BF}" destId="{F42A1144-C111-437D-8AA5-9C4A614A126A}" srcOrd="1" destOrd="0" presId="urn:microsoft.com/office/officeart/2005/8/layout/hierarchy3"/>
    <dgm:cxn modelId="{8CA24E4F-58E1-4B46-B141-A383226A630C}" type="presParOf" srcId="{F42A1144-C111-437D-8AA5-9C4A614A126A}" destId="{F769495F-9356-447D-A420-1DF20BD2611B}" srcOrd="0" destOrd="0" presId="urn:microsoft.com/office/officeart/2005/8/layout/hierarchy3"/>
    <dgm:cxn modelId="{BE823C18-E7FF-F344-9B74-FF6B868D37A6}" type="presParOf" srcId="{F769495F-9356-447D-A420-1DF20BD2611B}" destId="{60C135EC-A21E-4BD5-9F21-B11E5C2BAABB}" srcOrd="0" destOrd="0" presId="urn:microsoft.com/office/officeart/2005/8/layout/hierarchy3"/>
    <dgm:cxn modelId="{5E7681E4-BC7D-2143-85EE-48B2EE41E0A2}" type="presParOf" srcId="{F769495F-9356-447D-A420-1DF20BD2611B}" destId="{518F5821-A127-402B-B961-78FC0D843968}" srcOrd="1" destOrd="0" presId="urn:microsoft.com/office/officeart/2005/8/layout/hierarchy3"/>
    <dgm:cxn modelId="{6B97727E-C562-2C47-BB30-7CA83E11FBC7}" type="presParOf" srcId="{F42A1144-C111-437D-8AA5-9C4A614A126A}" destId="{ACC4FD95-6E36-45B8-84D3-1C78804F873C}" srcOrd="1" destOrd="0" presId="urn:microsoft.com/office/officeart/2005/8/layout/hierarchy3"/>
    <dgm:cxn modelId="{8624D739-EE61-184F-A4F4-76920CED9595}" type="presParOf" srcId="{ACC4FD95-6E36-45B8-84D3-1C78804F873C}" destId="{308CAF8F-B148-4753-ABD6-22EBAC298557}" srcOrd="0" destOrd="0" presId="urn:microsoft.com/office/officeart/2005/8/layout/hierarchy3"/>
    <dgm:cxn modelId="{16A0EBCA-0098-D04E-812E-AD7361B5226A}" type="presParOf" srcId="{ACC4FD95-6E36-45B8-84D3-1C78804F873C}" destId="{821A4B5F-FBD9-49C9-9218-926EED1684D4}" srcOrd="1" destOrd="0" presId="urn:microsoft.com/office/officeart/2005/8/layout/hierarchy3"/>
    <dgm:cxn modelId="{2B378707-8A52-7342-8A54-2CC1121CD108}" type="presParOf" srcId="{ACC4FD95-6E36-45B8-84D3-1C78804F873C}" destId="{CA2FEF8E-D5B1-4792-BE7E-10F067350757}" srcOrd="2" destOrd="0" presId="urn:microsoft.com/office/officeart/2005/8/layout/hierarchy3"/>
    <dgm:cxn modelId="{AE54B6D8-0402-6E4B-A6D9-BBB3AC8D331C}" type="presParOf" srcId="{ACC4FD95-6E36-45B8-84D3-1C78804F873C}" destId="{CAAC249E-645C-4DB1-B678-54D78D39FADF}" srcOrd="3" destOrd="0" presId="urn:microsoft.com/office/officeart/2005/8/layout/hierarchy3"/>
    <dgm:cxn modelId="{4CA2CA6C-FCD9-B547-9C19-185DB81762CE}" type="presParOf" srcId="{ACC4FD95-6E36-45B8-84D3-1C78804F873C}" destId="{81F238F6-D5D1-4DB8-B52E-D620F5E25E51}" srcOrd="4" destOrd="0" presId="urn:microsoft.com/office/officeart/2005/8/layout/hierarchy3"/>
    <dgm:cxn modelId="{04D661E0-A10F-5140-B3E3-202C1F4587C6}" type="presParOf" srcId="{ACC4FD95-6E36-45B8-84D3-1C78804F873C}" destId="{FB851DED-CEC3-4E2A-9D66-D066817EED6A}" srcOrd="5" destOrd="0" presId="urn:microsoft.com/office/officeart/2005/8/layout/hierarchy3"/>
    <dgm:cxn modelId="{82947F63-E568-2343-A023-FFD691C6C82F}" type="presParOf" srcId="{457EE71A-5063-4257-99C7-749C3B8EE2BF}" destId="{E99879B3-4183-45A6-9293-40860EAA651E}" srcOrd="2" destOrd="0" presId="urn:microsoft.com/office/officeart/2005/8/layout/hierarchy3"/>
    <dgm:cxn modelId="{F2F36753-6315-094A-AFCC-6FD1F4C866D0}" type="presParOf" srcId="{E99879B3-4183-45A6-9293-40860EAA651E}" destId="{5C12116C-8533-4F1A-9D15-537BB6AAE44F}" srcOrd="0" destOrd="0" presId="urn:microsoft.com/office/officeart/2005/8/layout/hierarchy3"/>
    <dgm:cxn modelId="{22FC29C3-9359-C94F-A422-221D7E46B251}" type="presParOf" srcId="{5C12116C-8533-4F1A-9D15-537BB6AAE44F}" destId="{E869DFAB-48D3-4BAD-9EE3-AB9FFEE6C596}" srcOrd="0" destOrd="0" presId="urn:microsoft.com/office/officeart/2005/8/layout/hierarchy3"/>
    <dgm:cxn modelId="{8AB0D463-8FC9-194A-97F5-F81B4C1CB07C}" type="presParOf" srcId="{5C12116C-8533-4F1A-9D15-537BB6AAE44F}" destId="{7784884B-C377-45DF-8EB7-7ED49CA0C2D7}" srcOrd="1" destOrd="0" presId="urn:microsoft.com/office/officeart/2005/8/layout/hierarchy3"/>
    <dgm:cxn modelId="{72A49907-137A-7B4C-B8F3-AB12E21BEC17}" type="presParOf" srcId="{E99879B3-4183-45A6-9293-40860EAA651E}" destId="{E751A16F-8189-4585-B8C8-52631705632C}" srcOrd="1" destOrd="0" presId="urn:microsoft.com/office/officeart/2005/8/layout/hierarchy3"/>
    <dgm:cxn modelId="{B3CEE442-2879-EF46-8E0F-8BED7B0C752A}" type="presParOf" srcId="{E751A16F-8189-4585-B8C8-52631705632C}" destId="{E0A3ADFD-6B3A-4871-ABD0-E589F043DB2B}" srcOrd="0" destOrd="0" presId="urn:microsoft.com/office/officeart/2005/8/layout/hierarchy3"/>
    <dgm:cxn modelId="{EF34BD97-D8C5-504D-BE1C-7AE3A49A2E43}" type="presParOf" srcId="{E751A16F-8189-4585-B8C8-52631705632C}" destId="{525F2904-6EE8-4E75-8678-7880A08D1FD9}" srcOrd="1" destOrd="0" presId="urn:microsoft.com/office/officeart/2005/8/layout/hierarchy3"/>
    <dgm:cxn modelId="{19E39C0C-6676-4A43-8143-34653DC315A3}" type="presParOf" srcId="{E751A16F-8189-4585-B8C8-52631705632C}" destId="{D9193921-B977-48C2-8BD1-5E01BB8A1B08}" srcOrd="2" destOrd="0" presId="urn:microsoft.com/office/officeart/2005/8/layout/hierarchy3"/>
    <dgm:cxn modelId="{880DE4FB-1AC5-F84D-8215-132436491021}" type="presParOf" srcId="{E751A16F-8189-4585-B8C8-52631705632C}" destId="{5F191711-C4D1-4C83-8907-BBAC8B6D38CF}" srcOrd="3" destOrd="0" presId="urn:microsoft.com/office/officeart/2005/8/layout/hierarchy3"/>
    <dgm:cxn modelId="{86B85CCA-84BC-D44B-9F3D-0D5F9A63167B}" type="presParOf" srcId="{E751A16F-8189-4585-B8C8-52631705632C}" destId="{3FC3B445-1DB2-41BA-992B-D0B3C9C7E711}" srcOrd="4" destOrd="0" presId="urn:microsoft.com/office/officeart/2005/8/layout/hierarchy3"/>
    <dgm:cxn modelId="{82C23603-2DD6-8145-ABDC-3CDDEAF677ED}" type="presParOf" srcId="{E751A16F-8189-4585-B8C8-52631705632C}" destId="{EF856D40-A8D1-4A96-B898-E301BBBB1A4C}" srcOrd="5"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99C1D3-19AD-480B-92DC-CD94174F7F00}" type="doc">
      <dgm:prSet loTypeId="urn:microsoft.com/office/officeart/2005/8/layout/equation1" loCatId="relationship" qsTypeId="urn:microsoft.com/office/officeart/2005/8/quickstyle/simple1" qsCatId="simple" csTypeId="urn:microsoft.com/office/officeart/2005/8/colors/colorful4" csCatId="colorful" phldr="1"/>
      <dgm:spPr/>
    </dgm:pt>
    <dgm:pt modelId="{F23D360C-FC36-43C3-93A6-545F7C4A7E50}">
      <dgm:prSet phldrT="[Text]" custT="1"/>
      <dgm:spPr/>
      <dgm:t>
        <a:bodyPr/>
        <a:lstStyle/>
        <a:p>
          <a:r>
            <a:rPr lang="en-US" sz="1400" b="1" dirty="0">
              <a:solidFill>
                <a:schemeClr val="tx1"/>
              </a:solidFill>
            </a:rPr>
            <a:t>Designations</a:t>
          </a:r>
        </a:p>
      </dgm:t>
    </dgm:pt>
    <dgm:pt modelId="{FB6C68C7-2778-41AC-B784-77AF05AEE57D}" type="parTrans" cxnId="{67FF1278-56E1-48B5-9639-4467FDA68B0E}">
      <dgm:prSet/>
      <dgm:spPr/>
      <dgm:t>
        <a:bodyPr/>
        <a:lstStyle/>
        <a:p>
          <a:endParaRPr lang="en-US" sz="2000" b="1">
            <a:solidFill>
              <a:schemeClr val="tx1"/>
            </a:solidFill>
          </a:endParaRPr>
        </a:p>
      </dgm:t>
    </dgm:pt>
    <dgm:pt modelId="{6AB4B57B-ED4E-401A-877B-28E0BB9B7CF5}" type="sibTrans" cxnId="{67FF1278-56E1-48B5-9639-4467FDA68B0E}">
      <dgm:prSet custT="1"/>
      <dgm:spPr/>
      <dgm:t>
        <a:bodyPr/>
        <a:lstStyle/>
        <a:p>
          <a:endParaRPr lang="en-US" sz="1400" b="1" dirty="0">
            <a:solidFill>
              <a:schemeClr val="tx1"/>
            </a:solidFill>
          </a:endParaRPr>
        </a:p>
      </dgm:t>
    </dgm:pt>
    <dgm:pt modelId="{1CB71665-B205-4870-8B7A-B727FE32110E}">
      <dgm:prSet phldrT="[Text]" custT="1"/>
      <dgm:spPr/>
      <dgm:t>
        <a:bodyPr/>
        <a:lstStyle/>
        <a:p>
          <a:r>
            <a:rPr lang="en-US" sz="1500" b="1" dirty="0">
              <a:solidFill>
                <a:schemeClr val="tx1"/>
              </a:solidFill>
            </a:rPr>
            <a:t>Removals</a:t>
          </a:r>
        </a:p>
      </dgm:t>
    </dgm:pt>
    <dgm:pt modelId="{59B198CB-FFDB-4B3B-8DB5-51B3B24B8673}" type="parTrans" cxnId="{3FF67124-A955-4B1D-89ED-C38925AB6A44}">
      <dgm:prSet/>
      <dgm:spPr/>
      <dgm:t>
        <a:bodyPr/>
        <a:lstStyle/>
        <a:p>
          <a:endParaRPr lang="en-US" sz="2000" b="1">
            <a:solidFill>
              <a:schemeClr val="tx1"/>
            </a:solidFill>
          </a:endParaRPr>
        </a:p>
      </dgm:t>
    </dgm:pt>
    <dgm:pt modelId="{A2C9EE52-EEFC-4C31-A5D4-EA675116E07A}" type="sibTrans" cxnId="{3FF67124-A955-4B1D-89ED-C38925AB6A44}">
      <dgm:prSet custT="1"/>
      <dgm:spPr/>
      <dgm:t>
        <a:bodyPr/>
        <a:lstStyle/>
        <a:p>
          <a:endParaRPr lang="en-US" sz="1400" b="1" dirty="0">
            <a:solidFill>
              <a:schemeClr val="tx1"/>
            </a:solidFill>
          </a:endParaRPr>
        </a:p>
      </dgm:t>
    </dgm:pt>
    <dgm:pt modelId="{93368700-DC1E-49B4-8A60-B9F6220B9F13}">
      <dgm:prSet phldrT="[Text]" custT="1"/>
      <dgm:spPr/>
      <dgm:t>
        <a:bodyPr/>
        <a:lstStyle/>
        <a:p>
          <a:r>
            <a:rPr lang="en-US" sz="1600" b="1" dirty="0">
              <a:solidFill>
                <a:schemeClr val="tx1"/>
              </a:solidFill>
            </a:rPr>
            <a:t>Set of </a:t>
          </a:r>
          <a:r>
            <a:rPr lang="en-US" sz="1500" b="1" dirty="0">
              <a:solidFill>
                <a:schemeClr val="tx1"/>
              </a:solidFill>
            </a:rPr>
            <a:t>Operators</a:t>
          </a:r>
        </a:p>
      </dgm:t>
    </dgm:pt>
    <dgm:pt modelId="{844B8F67-0C48-4BD5-B5C6-1915274A45FD}" type="parTrans" cxnId="{2044B9DC-777A-45AA-8786-D0548201A687}">
      <dgm:prSet/>
      <dgm:spPr/>
      <dgm:t>
        <a:bodyPr/>
        <a:lstStyle/>
        <a:p>
          <a:endParaRPr lang="en-US" sz="2000" b="1">
            <a:solidFill>
              <a:schemeClr val="tx1"/>
            </a:solidFill>
          </a:endParaRPr>
        </a:p>
      </dgm:t>
    </dgm:pt>
    <dgm:pt modelId="{F73D1B49-8AEA-41B8-B7ED-5DC047532C0A}" type="sibTrans" cxnId="{2044B9DC-777A-45AA-8786-D0548201A687}">
      <dgm:prSet/>
      <dgm:spPr/>
      <dgm:t>
        <a:bodyPr/>
        <a:lstStyle/>
        <a:p>
          <a:endParaRPr lang="en-US" sz="2000" b="1">
            <a:solidFill>
              <a:schemeClr val="tx1"/>
            </a:solidFill>
          </a:endParaRPr>
        </a:p>
      </dgm:t>
    </dgm:pt>
    <dgm:pt modelId="{58C3AD32-A8AF-4620-B17F-467D30942B73}" type="pres">
      <dgm:prSet presAssocID="{9799C1D3-19AD-480B-92DC-CD94174F7F00}" presName="linearFlow" presStyleCnt="0">
        <dgm:presLayoutVars>
          <dgm:dir/>
          <dgm:resizeHandles val="exact"/>
        </dgm:presLayoutVars>
      </dgm:prSet>
      <dgm:spPr/>
    </dgm:pt>
    <dgm:pt modelId="{7701022F-6FD1-4824-9E64-9F39A1B85037}" type="pres">
      <dgm:prSet presAssocID="{F23D360C-FC36-43C3-93A6-545F7C4A7E50}" presName="node" presStyleLbl="node1" presStyleIdx="0" presStyleCnt="3">
        <dgm:presLayoutVars>
          <dgm:bulletEnabled val="1"/>
        </dgm:presLayoutVars>
      </dgm:prSet>
      <dgm:spPr/>
    </dgm:pt>
    <dgm:pt modelId="{EB23E1A7-5E16-4F8E-AE96-71C8820ED43C}" type="pres">
      <dgm:prSet presAssocID="{6AB4B57B-ED4E-401A-877B-28E0BB9B7CF5}" presName="spacerL" presStyleCnt="0"/>
      <dgm:spPr/>
    </dgm:pt>
    <dgm:pt modelId="{9850CFBC-A3D5-4C80-9366-016B44A9CD37}" type="pres">
      <dgm:prSet presAssocID="{6AB4B57B-ED4E-401A-877B-28E0BB9B7CF5}" presName="sibTrans" presStyleLbl="sibTrans2D1" presStyleIdx="0" presStyleCnt="2"/>
      <dgm:spPr/>
    </dgm:pt>
    <dgm:pt modelId="{B6C947D0-DFB3-4839-AA18-87E2B3AE9A76}" type="pres">
      <dgm:prSet presAssocID="{6AB4B57B-ED4E-401A-877B-28E0BB9B7CF5}" presName="spacerR" presStyleCnt="0"/>
      <dgm:spPr/>
    </dgm:pt>
    <dgm:pt modelId="{8665FD85-5BF5-4D0D-9C98-A4622EB0EE88}" type="pres">
      <dgm:prSet presAssocID="{1CB71665-B205-4870-8B7A-B727FE32110E}" presName="node" presStyleLbl="node1" presStyleIdx="1" presStyleCnt="3">
        <dgm:presLayoutVars>
          <dgm:bulletEnabled val="1"/>
        </dgm:presLayoutVars>
      </dgm:prSet>
      <dgm:spPr/>
    </dgm:pt>
    <dgm:pt modelId="{0C8C918B-7957-4B1D-9EB7-15FE558FD8F7}" type="pres">
      <dgm:prSet presAssocID="{A2C9EE52-EEFC-4C31-A5D4-EA675116E07A}" presName="spacerL" presStyleCnt="0"/>
      <dgm:spPr/>
    </dgm:pt>
    <dgm:pt modelId="{EDC641DA-19CB-478E-9E18-95C4F367F309}" type="pres">
      <dgm:prSet presAssocID="{A2C9EE52-EEFC-4C31-A5D4-EA675116E07A}" presName="sibTrans" presStyleLbl="sibTrans2D1" presStyleIdx="1" presStyleCnt="2"/>
      <dgm:spPr/>
    </dgm:pt>
    <dgm:pt modelId="{877DA1A5-EBA4-40F3-B6B8-F14904CA5E85}" type="pres">
      <dgm:prSet presAssocID="{A2C9EE52-EEFC-4C31-A5D4-EA675116E07A}" presName="spacerR" presStyleCnt="0"/>
      <dgm:spPr/>
    </dgm:pt>
    <dgm:pt modelId="{0CAD519C-B5CA-4D00-A8FE-7EE51C58E97C}" type="pres">
      <dgm:prSet presAssocID="{93368700-DC1E-49B4-8A60-B9F6220B9F13}" presName="node" presStyleLbl="node1" presStyleIdx="2" presStyleCnt="3">
        <dgm:presLayoutVars>
          <dgm:bulletEnabled val="1"/>
        </dgm:presLayoutVars>
      </dgm:prSet>
      <dgm:spPr/>
    </dgm:pt>
  </dgm:ptLst>
  <dgm:cxnLst>
    <dgm:cxn modelId="{3FF67124-A955-4B1D-89ED-C38925AB6A44}" srcId="{9799C1D3-19AD-480B-92DC-CD94174F7F00}" destId="{1CB71665-B205-4870-8B7A-B727FE32110E}" srcOrd="1" destOrd="0" parTransId="{59B198CB-FFDB-4B3B-8DB5-51B3B24B8673}" sibTransId="{A2C9EE52-EEFC-4C31-A5D4-EA675116E07A}"/>
    <dgm:cxn modelId="{E158B635-A044-F144-BF4A-F3F099881653}" type="presOf" srcId="{F23D360C-FC36-43C3-93A6-545F7C4A7E50}" destId="{7701022F-6FD1-4824-9E64-9F39A1B85037}" srcOrd="0" destOrd="0" presId="urn:microsoft.com/office/officeart/2005/8/layout/equation1"/>
    <dgm:cxn modelId="{67FF1278-56E1-48B5-9639-4467FDA68B0E}" srcId="{9799C1D3-19AD-480B-92DC-CD94174F7F00}" destId="{F23D360C-FC36-43C3-93A6-545F7C4A7E50}" srcOrd="0" destOrd="0" parTransId="{FB6C68C7-2778-41AC-B784-77AF05AEE57D}" sibTransId="{6AB4B57B-ED4E-401A-877B-28E0BB9B7CF5}"/>
    <dgm:cxn modelId="{83656D7B-82F5-6240-9BE0-3F94F304D243}" type="presOf" srcId="{6AB4B57B-ED4E-401A-877B-28E0BB9B7CF5}" destId="{9850CFBC-A3D5-4C80-9366-016B44A9CD37}" srcOrd="0" destOrd="0" presId="urn:microsoft.com/office/officeart/2005/8/layout/equation1"/>
    <dgm:cxn modelId="{D18D9A8D-E586-E74F-AEDF-C5B50D0E4F3C}" type="presOf" srcId="{93368700-DC1E-49B4-8A60-B9F6220B9F13}" destId="{0CAD519C-B5CA-4D00-A8FE-7EE51C58E97C}" srcOrd="0" destOrd="0" presId="urn:microsoft.com/office/officeart/2005/8/layout/equation1"/>
    <dgm:cxn modelId="{C29AF3CC-9F54-184A-B87F-9925D0E88D2D}" type="presOf" srcId="{1CB71665-B205-4870-8B7A-B727FE32110E}" destId="{8665FD85-5BF5-4D0D-9C98-A4622EB0EE88}" srcOrd="0" destOrd="0" presId="urn:microsoft.com/office/officeart/2005/8/layout/equation1"/>
    <dgm:cxn modelId="{3E9353D8-13A2-004A-AF17-8B4F44900403}" type="presOf" srcId="{9799C1D3-19AD-480B-92DC-CD94174F7F00}" destId="{58C3AD32-A8AF-4620-B17F-467D30942B73}" srcOrd="0" destOrd="0" presId="urn:microsoft.com/office/officeart/2005/8/layout/equation1"/>
    <dgm:cxn modelId="{2044B9DC-777A-45AA-8786-D0548201A687}" srcId="{9799C1D3-19AD-480B-92DC-CD94174F7F00}" destId="{93368700-DC1E-49B4-8A60-B9F6220B9F13}" srcOrd="2" destOrd="0" parTransId="{844B8F67-0C48-4BD5-B5C6-1915274A45FD}" sibTransId="{F73D1B49-8AEA-41B8-B7ED-5DC047532C0A}"/>
    <dgm:cxn modelId="{053B15EB-1667-F84A-87FB-BA4166AACF48}" type="presOf" srcId="{A2C9EE52-EEFC-4C31-A5D4-EA675116E07A}" destId="{EDC641DA-19CB-478E-9E18-95C4F367F309}" srcOrd="0" destOrd="0" presId="urn:microsoft.com/office/officeart/2005/8/layout/equation1"/>
    <dgm:cxn modelId="{A4499C33-FA15-F245-9A97-5A354556D06D}" type="presParOf" srcId="{58C3AD32-A8AF-4620-B17F-467D30942B73}" destId="{7701022F-6FD1-4824-9E64-9F39A1B85037}" srcOrd="0" destOrd="0" presId="urn:microsoft.com/office/officeart/2005/8/layout/equation1"/>
    <dgm:cxn modelId="{1DCC8298-AE0E-E044-B119-A7593796133F}" type="presParOf" srcId="{58C3AD32-A8AF-4620-B17F-467D30942B73}" destId="{EB23E1A7-5E16-4F8E-AE96-71C8820ED43C}" srcOrd="1" destOrd="0" presId="urn:microsoft.com/office/officeart/2005/8/layout/equation1"/>
    <dgm:cxn modelId="{41EFF8BD-EA02-4148-AB46-C22E88CF478A}" type="presParOf" srcId="{58C3AD32-A8AF-4620-B17F-467D30942B73}" destId="{9850CFBC-A3D5-4C80-9366-016B44A9CD37}" srcOrd="2" destOrd="0" presId="urn:microsoft.com/office/officeart/2005/8/layout/equation1"/>
    <dgm:cxn modelId="{9F6ABADC-02CA-B44B-9AAD-EDA89645D5CE}" type="presParOf" srcId="{58C3AD32-A8AF-4620-B17F-467D30942B73}" destId="{B6C947D0-DFB3-4839-AA18-87E2B3AE9A76}" srcOrd="3" destOrd="0" presId="urn:microsoft.com/office/officeart/2005/8/layout/equation1"/>
    <dgm:cxn modelId="{3FEADB6C-3B97-4948-BA86-4B3A9F4D635E}" type="presParOf" srcId="{58C3AD32-A8AF-4620-B17F-467D30942B73}" destId="{8665FD85-5BF5-4D0D-9C98-A4622EB0EE88}" srcOrd="4" destOrd="0" presId="urn:microsoft.com/office/officeart/2005/8/layout/equation1"/>
    <dgm:cxn modelId="{D00D5F65-F5D1-1F43-A0B7-8F3A81F7B89C}" type="presParOf" srcId="{58C3AD32-A8AF-4620-B17F-467D30942B73}" destId="{0C8C918B-7957-4B1D-9EB7-15FE558FD8F7}" srcOrd="5" destOrd="0" presId="urn:microsoft.com/office/officeart/2005/8/layout/equation1"/>
    <dgm:cxn modelId="{2F36FE08-2C2A-1B4E-818E-8E9E5C883F88}" type="presParOf" srcId="{58C3AD32-A8AF-4620-B17F-467D30942B73}" destId="{EDC641DA-19CB-478E-9E18-95C4F367F309}" srcOrd="6" destOrd="0" presId="urn:microsoft.com/office/officeart/2005/8/layout/equation1"/>
    <dgm:cxn modelId="{0A25CA68-B071-D04B-905A-131AE83AA70A}" type="presParOf" srcId="{58C3AD32-A8AF-4620-B17F-467D30942B73}" destId="{877DA1A5-EBA4-40F3-B6B8-F14904CA5E85}" srcOrd="7" destOrd="0" presId="urn:microsoft.com/office/officeart/2005/8/layout/equation1"/>
    <dgm:cxn modelId="{FA9A4CAC-5C48-1B43-AE37-4849FD76D05F}" type="presParOf" srcId="{58C3AD32-A8AF-4620-B17F-467D30942B73}" destId="{0CAD519C-B5CA-4D00-A8FE-7EE51C58E97C}" srcOrd="8" destOrd="0" presId="urn:microsoft.com/office/officeart/2005/8/layout/equati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7B78D-12D6-884A-A16E-A332A7BC8F53}">
      <dsp:nvSpPr>
        <dsp:cNvPr id="0" name=""/>
        <dsp:cNvSpPr/>
      </dsp:nvSpPr>
      <dsp:spPr>
        <a:xfrm>
          <a:off x="4349117" y="1479593"/>
          <a:ext cx="91440" cy="275670"/>
        </a:xfrm>
        <a:custGeom>
          <a:avLst/>
          <a:gdLst/>
          <a:ahLst/>
          <a:cxnLst/>
          <a:rect l="0" t="0" r="0" b="0"/>
          <a:pathLst>
            <a:path>
              <a:moveTo>
                <a:pt x="45720" y="0"/>
              </a:moveTo>
              <a:lnTo>
                <a:pt x="45720" y="27567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802A6AA8-7B38-514B-AB4D-E065522CBE4D}">
      <dsp:nvSpPr>
        <dsp:cNvPr id="0" name=""/>
        <dsp:cNvSpPr/>
      </dsp:nvSpPr>
      <dsp:spPr>
        <a:xfrm>
          <a:off x="2629207" y="602030"/>
          <a:ext cx="1765629" cy="275670"/>
        </a:xfrm>
        <a:custGeom>
          <a:avLst/>
          <a:gdLst/>
          <a:ahLst/>
          <a:cxnLst/>
          <a:rect l="0" t="0" r="0" b="0"/>
          <a:pathLst>
            <a:path>
              <a:moveTo>
                <a:pt x="0" y="0"/>
              </a:moveTo>
              <a:lnTo>
                <a:pt x="0" y="187861"/>
              </a:lnTo>
              <a:lnTo>
                <a:pt x="1765629" y="187861"/>
              </a:lnTo>
              <a:lnTo>
                <a:pt x="1765629" y="27567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6B302228-B8A1-A04D-9FCC-265A3142662D}">
      <dsp:nvSpPr>
        <dsp:cNvPr id="0" name=""/>
        <dsp:cNvSpPr/>
      </dsp:nvSpPr>
      <dsp:spPr>
        <a:xfrm>
          <a:off x="3190618" y="2357156"/>
          <a:ext cx="91440" cy="275670"/>
        </a:xfrm>
        <a:custGeom>
          <a:avLst/>
          <a:gdLst/>
          <a:ahLst/>
          <a:cxnLst/>
          <a:rect l="0" t="0" r="0" b="0"/>
          <a:pathLst>
            <a:path>
              <a:moveTo>
                <a:pt x="45720" y="0"/>
              </a:moveTo>
              <a:lnTo>
                <a:pt x="45720" y="27567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53C933-7A88-F245-A100-50AE5597E2F3}">
      <dsp:nvSpPr>
        <dsp:cNvPr id="0" name=""/>
        <dsp:cNvSpPr/>
      </dsp:nvSpPr>
      <dsp:spPr>
        <a:xfrm>
          <a:off x="2657088" y="1479593"/>
          <a:ext cx="579249" cy="275670"/>
        </a:xfrm>
        <a:custGeom>
          <a:avLst/>
          <a:gdLst/>
          <a:ahLst/>
          <a:cxnLst/>
          <a:rect l="0" t="0" r="0" b="0"/>
          <a:pathLst>
            <a:path>
              <a:moveTo>
                <a:pt x="0" y="0"/>
              </a:moveTo>
              <a:lnTo>
                <a:pt x="0" y="187861"/>
              </a:lnTo>
              <a:lnTo>
                <a:pt x="579249" y="187861"/>
              </a:lnTo>
              <a:lnTo>
                <a:pt x="579249" y="27567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08BEA26A-DAA5-2C4E-B866-3A920165B921}">
      <dsp:nvSpPr>
        <dsp:cNvPr id="0" name=""/>
        <dsp:cNvSpPr/>
      </dsp:nvSpPr>
      <dsp:spPr>
        <a:xfrm>
          <a:off x="2091592" y="1479593"/>
          <a:ext cx="565495" cy="275670"/>
        </a:xfrm>
        <a:custGeom>
          <a:avLst/>
          <a:gdLst/>
          <a:ahLst/>
          <a:cxnLst/>
          <a:rect l="0" t="0" r="0" b="0"/>
          <a:pathLst>
            <a:path>
              <a:moveTo>
                <a:pt x="565495" y="0"/>
              </a:moveTo>
              <a:lnTo>
                <a:pt x="565495" y="187861"/>
              </a:lnTo>
              <a:lnTo>
                <a:pt x="0" y="187861"/>
              </a:lnTo>
              <a:lnTo>
                <a:pt x="0" y="27567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70894C14-A4F4-F04D-B225-C6FB9C1578EC}">
      <dsp:nvSpPr>
        <dsp:cNvPr id="0" name=""/>
        <dsp:cNvSpPr/>
      </dsp:nvSpPr>
      <dsp:spPr>
        <a:xfrm>
          <a:off x="2583487" y="602030"/>
          <a:ext cx="91440" cy="275670"/>
        </a:xfrm>
        <a:custGeom>
          <a:avLst/>
          <a:gdLst/>
          <a:ahLst/>
          <a:cxnLst/>
          <a:rect l="0" t="0" r="0" b="0"/>
          <a:pathLst>
            <a:path>
              <a:moveTo>
                <a:pt x="45720" y="0"/>
              </a:moveTo>
              <a:lnTo>
                <a:pt x="45720" y="187861"/>
              </a:lnTo>
              <a:lnTo>
                <a:pt x="73601" y="187861"/>
              </a:lnTo>
              <a:lnTo>
                <a:pt x="73601" y="27567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7455D9D-91CD-3749-8B0C-05D6D7401748}">
      <dsp:nvSpPr>
        <dsp:cNvPr id="0" name=""/>
        <dsp:cNvSpPr/>
      </dsp:nvSpPr>
      <dsp:spPr>
        <a:xfrm>
          <a:off x="817857" y="2357156"/>
          <a:ext cx="91440" cy="275670"/>
        </a:xfrm>
        <a:custGeom>
          <a:avLst/>
          <a:gdLst/>
          <a:ahLst/>
          <a:cxnLst/>
          <a:rect l="0" t="0" r="0" b="0"/>
          <a:pathLst>
            <a:path>
              <a:moveTo>
                <a:pt x="45720" y="0"/>
              </a:moveTo>
              <a:lnTo>
                <a:pt x="45720" y="27567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10EB17B5-F731-134A-8FA0-7F3FD66B98B4}">
      <dsp:nvSpPr>
        <dsp:cNvPr id="0" name=""/>
        <dsp:cNvSpPr/>
      </dsp:nvSpPr>
      <dsp:spPr>
        <a:xfrm>
          <a:off x="817857" y="1479593"/>
          <a:ext cx="91440" cy="275670"/>
        </a:xfrm>
        <a:custGeom>
          <a:avLst/>
          <a:gdLst/>
          <a:ahLst/>
          <a:cxnLst/>
          <a:rect l="0" t="0" r="0" b="0"/>
          <a:pathLst>
            <a:path>
              <a:moveTo>
                <a:pt x="45720" y="0"/>
              </a:moveTo>
              <a:lnTo>
                <a:pt x="45720" y="27567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EAD0A895-865A-274D-99DD-816D1F894FC1}">
      <dsp:nvSpPr>
        <dsp:cNvPr id="0" name=""/>
        <dsp:cNvSpPr/>
      </dsp:nvSpPr>
      <dsp:spPr>
        <a:xfrm>
          <a:off x="863577" y="602030"/>
          <a:ext cx="1765629" cy="275670"/>
        </a:xfrm>
        <a:custGeom>
          <a:avLst/>
          <a:gdLst/>
          <a:ahLst/>
          <a:cxnLst/>
          <a:rect l="0" t="0" r="0" b="0"/>
          <a:pathLst>
            <a:path>
              <a:moveTo>
                <a:pt x="1765629" y="0"/>
              </a:moveTo>
              <a:lnTo>
                <a:pt x="1765629" y="187861"/>
              </a:lnTo>
              <a:lnTo>
                <a:pt x="0" y="187861"/>
              </a:lnTo>
              <a:lnTo>
                <a:pt x="0" y="27567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3783AEDD-5F56-8147-843A-B851B001BB25}">
      <dsp:nvSpPr>
        <dsp:cNvPr id="0" name=""/>
        <dsp:cNvSpPr/>
      </dsp:nvSpPr>
      <dsp:spPr>
        <a:xfrm>
          <a:off x="2155276" y="137"/>
          <a:ext cx="947862" cy="601892"/>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3E40C5-E614-6344-AA52-C3A25C8399C9}">
      <dsp:nvSpPr>
        <dsp:cNvPr id="0" name=""/>
        <dsp:cNvSpPr/>
      </dsp:nvSpPr>
      <dsp:spPr>
        <a:xfrm>
          <a:off x="2260594" y="100189"/>
          <a:ext cx="947862" cy="601892"/>
        </a:xfrm>
        <a:prstGeom prst="roundRect">
          <a:avLst>
            <a:gd name="adj" fmla="val 10000"/>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Root</a:t>
          </a:r>
        </a:p>
      </dsp:txBody>
      <dsp:txXfrm>
        <a:off x="2278223" y="117818"/>
        <a:ext cx="912604" cy="566634"/>
      </dsp:txXfrm>
    </dsp:sp>
    <dsp:sp modelId="{CE8D0DA1-34B0-A245-8388-19A530645807}">
      <dsp:nvSpPr>
        <dsp:cNvPr id="0" name=""/>
        <dsp:cNvSpPr/>
      </dsp:nvSpPr>
      <dsp:spPr>
        <a:xfrm>
          <a:off x="389646" y="877700"/>
          <a:ext cx="947862" cy="601892"/>
        </a:xfrm>
        <a:prstGeom prst="roundRect">
          <a:avLst>
            <a:gd name="adj" fmla="val 10000"/>
          </a:avLst>
        </a:prstGeom>
        <a:solidFill>
          <a:schemeClr val="accent6">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BB37F5B-45F9-EB48-9B59-9C6A9D3A1B72}">
      <dsp:nvSpPr>
        <dsp:cNvPr id="0" name=""/>
        <dsp:cNvSpPr/>
      </dsp:nvSpPr>
      <dsp:spPr>
        <a:xfrm>
          <a:off x="494964" y="977752"/>
          <a:ext cx="947862" cy="601892"/>
        </a:xfrm>
        <a:prstGeom prst="roundRect">
          <a:avLst>
            <a:gd name="adj" fmla="val 10000"/>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Top Level</a:t>
          </a:r>
        </a:p>
        <a:p>
          <a:pPr marL="0" lvl="0" indent="0" algn="ctr" defTabSz="622300">
            <a:lnSpc>
              <a:spcPct val="90000"/>
            </a:lnSpc>
            <a:spcBef>
              <a:spcPct val="0"/>
            </a:spcBef>
            <a:spcAft>
              <a:spcPct val="35000"/>
            </a:spcAft>
            <a:buNone/>
          </a:pPr>
          <a:r>
            <a:rPr lang="en-US" sz="1400" kern="1200" dirty="0" err="1">
              <a:latin typeface="Arial" charset="0"/>
              <a:ea typeface="Arial" charset="0"/>
              <a:cs typeface="Arial" charset="0"/>
            </a:rPr>
            <a:t>uk</a:t>
          </a:r>
          <a:endParaRPr lang="en-US" sz="1400" kern="1200" dirty="0">
            <a:latin typeface="Arial" charset="0"/>
            <a:ea typeface="Arial" charset="0"/>
            <a:cs typeface="Arial" charset="0"/>
          </a:endParaRPr>
        </a:p>
      </dsp:txBody>
      <dsp:txXfrm>
        <a:off x="512593" y="995381"/>
        <a:ext cx="912604" cy="566634"/>
      </dsp:txXfrm>
    </dsp:sp>
    <dsp:sp modelId="{8E5AD739-1390-2C41-8CD7-BBE705C4834A}">
      <dsp:nvSpPr>
        <dsp:cNvPr id="0" name=""/>
        <dsp:cNvSpPr/>
      </dsp:nvSpPr>
      <dsp:spPr>
        <a:xfrm>
          <a:off x="333883" y="1755263"/>
          <a:ext cx="1059388" cy="601892"/>
        </a:xfrm>
        <a:prstGeom prst="roundRect">
          <a:avLst>
            <a:gd name="adj" fmla="val 10000"/>
          </a:avLst>
        </a:prstGeom>
        <a:solidFill>
          <a:schemeClr val="accent6">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9870CDF-89A2-404A-977E-986BB536814E}">
      <dsp:nvSpPr>
        <dsp:cNvPr id="0" name=""/>
        <dsp:cNvSpPr/>
      </dsp:nvSpPr>
      <dsp:spPr>
        <a:xfrm>
          <a:off x="439201" y="1855315"/>
          <a:ext cx="1059388" cy="601892"/>
        </a:xfrm>
        <a:prstGeom prst="roundRect">
          <a:avLst>
            <a:gd name="adj" fmla="val 10000"/>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2</a:t>
          </a:r>
          <a:r>
            <a:rPr lang="en-US" sz="1400" kern="1200" baseline="30000" dirty="0">
              <a:solidFill>
                <a:schemeClr val="accent6"/>
              </a:solidFill>
              <a:latin typeface="Arial" charset="0"/>
              <a:ea typeface="Arial" charset="0"/>
              <a:cs typeface="Arial" charset="0"/>
            </a:rPr>
            <a:t>nd</a:t>
          </a:r>
          <a:r>
            <a:rPr lang="en-US" sz="1400" kern="1200" dirty="0">
              <a:solidFill>
                <a:schemeClr val="accent6"/>
              </a:solidFill>
              <a:latin typeface="Arial" charset="0"/>
              <a:ea typeface="Arial" charset="0"/>
              <a:cs typeface="Arial" charset="0"/>
            </a:rPr>
            <a:t> Level</a:t>
          </a:r>
        </a:p>
        <a:p>
          <a:pPr marL="0" lvl="0" indent="0" algn="ctr" defTabSz="622300">
            <a:lnSpc>
              <a:spcPct val="90000"/>
            </a:lnSpc>
            <a:spcBef>
              <a:spcPct val="0"/>
            </a:spcBef>
            <a:spcAft>
              <a:spcPct val="35000"/>
            </a:spcAft>
            <a:buNone/>
          </a:pPr>
          <a:r>
            <a:rPr lang="en-US" sz="1400" kern="1200" dirty="0" err="1">
              <a:latin typeface="Arial" charset="0"/>
              <a:ea typeface="Arial" charset="0"/>
              <a:cs typeface="Arial" charset="0"/>
            </a:rPr>
            <a:t>co</a:t>
          </a:r>
          <a:endParaRPr lang="en-US" sz="1400" kern="1200" dirty="0">
            <a:latin typeface="Arial" charset="0"/>
            <a:ea typeface="Arial" charset="0"/>
            <a:cs typeface="Arial" charset="0"/>
          </a:endParaRPr>
        </a:p>
      </dsp:txBody>
      <dsp:txXfrm>
        <a:off x="456830" y="1872944"/>
        <a:ext cx="1024130" cy="566634"/>
      </dsp:txXfrm>
    </dsp:sp>
    <dsp:sp modelId="{7C670FA3-5659-1348-8538-3511A3FB4D47}">
      <dsp:nvSpPr>
        <dsp:cNvPr id="0" name=""/>
        <dsp:cNvSpPr/>
      </dsp:nvSpPr>
      <dsp:spPr>
        <a:xfrm>
          <a:off x="325457" y="2632826"/>
          <a:ext cx="1076241" cy="601892"/>
        </a:xfrm>
        <a:prstGeom prst="roundRect">
          <a:avLst>
            <a:gd name="adj" fmla="val 10000"/>
          </a:avLst>
        </a:prstGeom>
        <a:solidFill>
          <a:schemeClr val="accent6">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7846B3C-D6DE-CF4A-9FA2-4DDE5DA77F0C}">
      <dsp:nvSpPr>
        <dsp:cNvPr id="0" name=""/>
        <dsp:cNvSpPr/>
      </dsp:nvSpPr>
      <dsp:spPr>
        <a:xfrm>
          <a:off x="430775" y="2732878"/>
          <a:ext cx="1076241" cy="601892"/>
        </a:xfrm>
        <a:prstGeom prst="roundRect">
          <a:avLst>
            <a:gd name="adj" fmla="val 10000"/>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3</a:t>
          </a:r>
          <a:r>
            <a:rPr lang="en-US" sz="1400" kern="1200" baseline="30000" dirty="0">
              <a:solidFill>
                <a:schemeClr val="accent6"/>
              </a:solidFill>
              <a:latin typeface="Arial" charset="0"/>
              <a:ea typeface="Arial" charset="0"/>
              <a:cs typeface="Arial" charset="0"/>
            </a:rPr>
            <a:t>rd</a:t>
          </a:r>
          <a:r>
            <a:rPr lang="en-US" sz="1400" kern="1200" dirty="0">
              <a:solidFill>
                <a:schemeClr val="accent6"/>
              </a:solidFill>
              <a:latin typeface="Arial" charset="0"/>
              <a:ea typeface="Arial" charset="0"/>
              <a:cs typeface="Arial" charset="0"/>
            </a:rPr>
            <a:t> Level</a:t>
          </a:r>
        </a:p>
        <a:p>
          <a:pPr marL="0" lvl="0" indent="0" algn="ctr" defTabSz="622300">
            <a:lnSpc>
              <a:spcPct val="90000"/>
            </a:lnSpc>
            <a:spcBef>
              <a:spcPct val="0"/>
            </a:spcBef>
            <a:spcAft>
              <a:spcPct val="35000"/>
            </a:spcAft>
            <a:buNone/>
          </a:pPr>
          <a:r>
            <a:rPr lang="en-US" sz="1400" kern="1200" dirty="0">
              <a:latin typeface="Arial" charset="0"/>
              <a:ea typeface="Arial" charset="0"/>
              <a:cs typeface="Arial" charset="0"/>
            </a:rPr>
            <a:t>bbc</a:t>
          </a:r>
        </a:p>
      </dsp:txBody>
      <dsp:txXfrm>
        <a:off x="448404" y="2750507"/>
        <a:ext cx="1040983" cy="566634"/>
      </dsp:txXfrm>
    </dsp:sp>
    <dsp:sp modelId="{68A80EDE-FC8F-424B-AF83-57A0818534D4}">
      <dsp:nvSpPr>
        <dsp:cNvPr id="0" name=""/>
        <dsp:cNvSpPr/>
      </dsp:nvSpPr>
      <dsp:spPr>
        <a:xfrm>
          <a:off x="2183157" y="877700"/>
          <a:ext cx="947862" cy="601892"/>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DA6952-7170-6E45-915A-50959B3183DE}">
      <dsp:nvSpPr>
        <dsp:cNvPr id="0" name=""/>
        <dsp:cNvSpPr/>
      </dsp:nvSpPr>
      <dsp:spPr>
        <a:xfrm>
          <a:off x="2288475" y="977752"/>
          <a:ext cx="947862" cy="601892"/>
        </a:xfrm>
        <a:prstGeom prst="roundRect">
          <a:avLst>
            <a:gd name="adj" fmla="val 10000"/>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Top Level</a:t>
          </a:r>
        </a:p>
        <a:p>
          <a:pPr marL="0" lvl="0" indent="0" algn="ctr" defTabSz="622300">
            <a:lnSpc>
              <a:spcPct val="90000"/>
            </a:lnSpc>
            <a:spcBef>
              <a:spcPct val="0"/>
            </a:spcBef>
            <a:spcAft>
              <a:spcPct val="35000"/>
            </a:spcAft>
            <a:buNone/>
          </a:pPr>
          <a:r>
            <a:rPr lang="en-US" sz="1400" kern="1200" dirty="0">
              <a:latin typeface="Arial" charset="0"/>
              <a:ea typeface="Arial" charset="0"/>
              <a:cs typeface="Arial" charset="0"/>
            </a:rPr>
            <a:t>org</a:t>
          </a:r>
        </a:p>
      </dsp:txBody>
      <dsp:txXfrm>
        <a:off x="2306104" y="995381"/>
        <a:ext cx="912604" cy="566634"/>
      </dsp:txXfrm>
    </dsp:sp>
    <dsp:sp modelId="{FB068548-6E84-B74F-AB60-7E78A66D8782}">
      <dsp:nvSpPr>
        <dsp:cNvPr id="0" name=""/>
        <dsp:cNvSpPr/>
      </dsp:nvSpPr>
      <dsp:spPr>
        <a:xfrm>
          <a:off x="1617661" y="1755263"/>
          <a:ext cx="947862" cy="601892"/>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735D4CD-9500-424F-9A80-4C5EF9DE1A61}">
      <dsp:nvSpPr>
        <dsp:cNvPr id="0" name=""/>
        <dsp:cNvSpPr/>
      </dsp:nvSpPr>
      <dsp:spPr>
        <a:xfrm>
          <a:off x="1722979" y="1855315"/>
          <a:ext cx="947862" cy="6018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2</a:t>
          </a:r>
          <a:r>
            <a:rPr lang="en-US" sz="1400" kern="1200" baseline="30000" dirty="0">
              <a:solidFill>
                <a:schemeClr val="accent6"/>
              </a:solidFill>
              <a:latin typeface="Arial" charset="0"/>
              <a:ea typeface="Arial" charset="0"/>
              <a:cs typeface="Arial" charset="0"/>
            </a:rPr>
            <a:t>nd</a:t>
          </a:r>
          <a:r>
            <a:rPr lang="en-US" sz="1400" kern="1200" dirty="0">
              <a:solidFill>
                <a:schemeClr val="accent6"/>
              </a:solidFill>
              <a:latin typeface="Arial" charset="0"/>
              <a:ea typeface="Arial" charset="0"/>
              <a:cs typeface="Arial" charset="0"/>
            </a:rPr>
            <a:t> Level</a:t>
          </a:r>
        </a:p>
        <a:p>
          <a:pPr marL="0" lvl="0" indent="0" algn="ctr" defTabSz="622300">
            <a:lnSpc>
              <a:spcPct val="90000"/>
            </a:lnSpc>
            <a:spcBef>
              <a:spcPct val="0"/>
            </a:spcBef>
            <a:spcAft>
              <a:spcPct val="35000"/>
            </a:spcAft>
            <a:buNone/>
          </a:pPr>
          <a:r>
            <a:rPr lang="en-US" sz="1400" kern="1200" dirty="0" err="1">
              <a:latin typeface="Arial" charset="0"/>
              <a:ea typeface="Arial" charset="0"/>
              <a:cs typeface="Arial" charset="0"/>
            </a:rPr>
            <a:t>example</a:t>
          </a:r>
          <a:endParaRPr lang="en-US" sz="1400" kern="1200" dirty="0">
            <a:latin typeface="Arial" charset="0"/>
            <a:ea typeface="Arial" charset="0"/>
            <a:cs typeface="Arial" charset="0"/>
          </a:endParaRPr>
        </a:p>
      </dsp:txBody>
      <dsp:txXfrm>
        <a:off x="1740608" y="1872944"/>
        <a:ext cx="912604" cy="566634"/>
      </dsp:txXfrm>
    </dsp:sp>
    <dsp:sp modelId="{3D61FE6B-0C26-D440-9ADE-1B2DDF4A30BE}">
      <dsp:nvSpPr>
        <dsp:cNvPr id="0" name=""/>
        <dsp:cNvSpPr/>
      </dsp:nvSpPr>
      <dsp:spPr>
        <a:xfrm>
          <a:off x="2762407" y="1755263"/>
          <a:ext cx="947862" cy="601892"/>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C567918-71BC-1847-9CEC-533B49BE02B2}">
      <dsp:nvSpPr>
        <dsp:cNvPr id="0" name=""/>
        <dsp:cNvSpPr/>
      </dsp:nvSpPr>
      <dsp:spPr>
        <a:xfrm>
          <a:off x="2867725" y="1855315"/>
          <a:ext cx="947862" cy="6018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2</a:t>
          </a:r>
          <a:r>
            <a:rPr lang="en-US" sz="1400" kern="1200" baseline="30000" dirty="0">
              <a:solidFill>
                <a:schemeClr val="accent6"/>
              </a:solidFill>
              <a:latin typeface="Arial" charset="0"/>
              <a:ea typeface="Arial" charset="0"/>
              <a:cs typeface="Arial" charset="0"/>
            </a:rPr>
            <a:t>nd</a:t>
          </a:r>
          <a:r>
            <a:rPr lang="en-US" sz="1400" kern="1200" dirty="0">
              <a:solidFill>
                <a:schemeClr val="accent6"/>
              </a:solidFill>
              <a:latin typeface="Arial" charset="0"/>
              <a:ea typeface="Arial" charset="0"/>
              <a:cs typeface="Arial" charset="0"/>
            </a:rPr>
            <a:t> Level</a:t>
          </a:r>
        </a:p>
        <a:p>
          <a:pPr marL="0" lvl="0" indent="0" algn="ctr" defTabSz="622300">
            <a:lnSpc>
              <a:spcPct val="90000"/>
            </a:lnSpc>
            <a:spcBef>
              <a:spcPct val="0"/>
            </a:spcBef>
            <a:spcAft>
              <a:spcPct val="35000"/>
            </a:spcAft>
            <a:buNone/>
          </a:pPr>
          <a:r>
            <a:rPr lang="en-US" sz="1400" kern="1200" dirty="0" err="1">
              <a:latin typeface="Arial" charset="0"/>
              <a:ea typeface="Arial" charset="0"/>
              <a:cs typeface="Arial" charset="0"/>
            </a:rPr>
            <a:t>icann</a:t>
          </a:r>
          <a:endParaRPr lang="en-US" sz="1400" kern="1200" dirty="0">
            <a:latin typeface="Arial" charset="0"/>
            <a:ea typeface="Arial" charset="0"/>
            <a:cs typeface="Arial" charset="0"/>
          </a:endParaRPr>
        </a:p>
      </dsp:txBody>
      <dsp:txXfrm>
        <a:off x="2885354" y="1872944"/>
        <a:ext cx="912604" cy="566634"/>
      </dsp:txXfrm>
    </dsp:sp>
    <dsp:sp modelId="{848F0B7C-A221-0E46-BD9F-58E84E09072F}">
      <dsp:nvSpPr>
        <dsp:cNvPr id="0" name=""/>
        <dsp:cNvSpPr/>
      </dsp:nvSpPr>
      <dsp:spPr>
        <a:xfrm>
          <a:off x="2762407" y="2632826"/>
          <a:ext cx="947862" cy="601892"/>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0FA7C5-F9E3-4F4C-8FAA-529E3E3AF525}">
      <dsp:nvSpPr>
        <dsp:cNvPr id="0" name=""/>
        <dsp:cNvSpPr/>
      </dsp:nvSpPr>
      <dsp:spPr>
        <a:xfrm>
          <a:off x="2867725" y="2732878"/>
          <a:ext cx="947862" cy="6018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3</a:t>
          </a:r>
          <a:r>
            <a:rPr lang="en-US" sz="1400" kern="1200" baseline="30000" dirty="0">
              <a:solidFill>
                <a:schemeClr val="accent6"/>
              </a:solidFill>
              <a:latin typeface="Arial" charset="0"/>
              <a:ea typeface="Arial" charset="0"/>
              <a:cs typeface="Arial" charset="0"/>
            </a:rPr>
            <a:t>rd</a:t>
          </a:r>
          <a:r>
            <a:rPr lang="en-US" sz="1400" kern="1200" dirty="0">
              <a:solidFill>
                <a:schemeClr val="accent6"/>
              </a:solidFill>
              <a:latin typeface="Arial" charset="0"/>
              <a:ea typeface="Arial" charset="0"/>
              <a:cs typeface="Arial" charset="0"/>
            </a:rPr>
            <a:t> Level</a:t>
          </a:r>
        </a:p>
        <a:p>
          <a:pPr marL="0" lvl="0" indent="0" algn="ctr" defTabSz="622300">
            <a:lnSpc>
              <a:spcPct val="90000"/>
            </a:lnSpc>
            <a:spcBef>
              <a:spcPct val="0"/>
            </a:spcBef>
            <a:spcAft>
              <a:spcPct val="35000"/>
            </a:spcAft>
            <a:buNone/>
          </a:pPr>
          <a:r>
            <a:rPr lang="en-US" sz="1400" kern="1200" dirty="0">
              <a:latin typeface="Arial" charset="0"/>
              <a:ea typeface="Arial" charset="0"/>
              <a:cs typeface="Arial" charset="0"/>
            </a:rPr>
            <a:t>www</a:t>
          </a:r>
        </a:p>
      </dsp:txBody>
      <dsp:txXfrm>
        <a:off x="2885354" y="2750507"/>
        <a:ext cx="912604" cy="566634"/>
      </dsp:txXfrm>
    </dsp:sp>
    <dsp:sp modelId="{F257A9B9-5258-F74F-BD1E-5CCAC8D0819A}">
      <dsp:nvSpPr>
        <dsp:cNvPr id="0" name=""/>
        <dsp:cNvSpPr/>
      </dsp:nvSpPr>
      <dsp:spPr>
        <a:xfrm>
          <a:off x="3920906" y="877700"/>
          <a:ext cx="947862" cy="601892"/>
        </a:xfrm>
        <a:prstGeom prst="roundRect">
          <a:avLst>
            <a:gd name="adj" fmla="val 10000"/>
          </a:avLst>
        </a:prstGeom>
        <a:solidFill>
          <a:schemeClr val="accent6">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796882-7CDA-CE4E-8520-7D6BB276FEA7}">
      <dsp:nvSpPr>
        <dsp:cNvPr id="0" name=""/>
        <dsp:cNvSpPr/>
      </dsp:nvSpPr>
      <dsp:spPr>
        <a:xfrm>
          <a:off x="4026224" y="977752"/>
          <a:ext cx="947862" cy="601892"/>
        </a:xfrm>
        <a:prstGeom prst="roundRect">
          <a:avLst>
            <a:gd name="adj" fmla="val 10000"/>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Top Level</a:t>
          </a:r>
        </a:p>
        <a:p>
          <a:pPr marL="0" lvl="0" indent="0" algn="ctr" defTabSz="622300">
            <a:lnSpc>
              <a:spcPct val="90000"/>
            </a:lnSpc>
            <a:spcBef>
              <a:spcPct val="0"/>
            </a:spcBef>
            <a:spcAft>
              <a:spcPct val="35000"/>
            </a:spcAft>
            <a:buNone/>
          </a:pPr>
          <a:r>
            <a:rPr lang="en-US" sz="1400" kern="1200" dirty="0" err="1">
              <a:latin typeface="Arial" charset="0"/>
              <a:ea typeface="Arial" charset="0"/>
              <a:cs typeface="Arial" charset="0"/>
            </a:rPr>
            <a:t>edu</a:t>
          </a:r>
          <a:endParaRPr lang="en-US" sz="1400" kern="1200" dirty="0">
            <a:latin typeface="Arial" charset="0"/>
            <a:ea typeface="Arial" charset="0"/>
            <a:cs typeface="Arial" charset="0"/>
          </a:endParaRPr>
        </a:p>
      </dsp:txBody>
      <dsp:txXfrm>
        <a:off x="4043853" y="995381"/>
        <a:ext cx="912604" cy="566634"/>
      </dsp:txXfrm>
    </dsp:sp>
    <dsp:sp modelId="{C6DB2C46-DEBA-A74F-8FB0-2646014E115B}">
      <dsp:nvSpPr>
        <dsp:cNvPr id="0" name=""/>
        <dsp:cNvSpPr/>
      </dsp:nvSpPr>
      <dsp:spPr>
        <a:xfrm>
          <a:off x="3920906" y="1755263"/>
          <a:ext cx="947862" cy="601892"/>
        </a:xfrm>
        <a:prstGeom prst="roundRect">
          <a:avLst>
            <a:gd name="adj" fmla="val 10000"/>
          </a:avLst>
        </a:prstGeom>
        <a:solidFill>
          <a:schemeClr val="accent6">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DCF7A38-6326-D343-AEBC-83B82B76DA42}">
      <dsp:nvSpPr>
        <dsp:cNvPr id="0" name=""/>
        <dsp:cNvSpPr/>
      </dsp:nvSpPr>
      <dsp:spPr>
        <a:xfrm>
          <a:off x="4026224" y="1855315"/>
          <a:ext cx="947862" cy="601892"/>
        </a:xfrm>
        <a:prstGeom prst="roundRect">
          <a:avLst>
            <a:gd name="adj" fmla="val 10000"/>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solidFill>
              <a:latin typeface="Arial" charset="0"/>
              <a:ea typeface="Arial" charset="0"/>
              <a:cs typeface="Arial" charset="0"/>
            </a:rPr>
            <a:t>2</a:t>
          </a:r>
          <a:r>
            <a:rPr lang="en-US" sz="1400" kern="1200" baseline="30000" dirty="0">
              <a:solidFill>
                <a:schemeClr val="accent6"/>
              </a:solidFill>
              <a:latin typeface="Arial" charset="0"/>
              <a:ea typeface="Arial" charset="0"/>
              <a:cs typeface="Arial" charset="0"/>
            </a:rPr>
            <a:t>nd</a:t>
          </a:r>
          <a:r>
            <a:rPr lang="en-US" sz="1400" kern="1200" dirty="0">
              <a:solidFill>
                <a:schemeClr val="accent6"/>
              </a:solidFill>
              <a:latin typeface="Arial" charset="0"/>
              <a:ea typeface="Arial" charset="0"/>
              <a:cs typeface="Arial" charset="0"/>
            </a:rPr>
            <a:t> Level</a:t>
          </a:r>
        </a:p>
        <a:p>
          <a:pPr marL="0" lvl="0" indent="0" algn="ctr" defTabSz="622300">
            <a:lnSpc>
              <a:spcPct val="90000"/>
            </a:lnSpc>
            <a:spcBef>
              <a:spcPct val="0"/>
            </a:spcBef>
            <a:spcAft>
              <a:spcPct val="35000"/>
            </a:spcAft>
            <a:buNone/>
          </a:pPr>
          <a:r>
            <a:rPr lang="en-US" sz="1400" kern="1200" dirty="0">
              <a:latin typeface="Arial" charset="0"/>
              <a:ea typeface="Arial" charset="0"/>
              <a:cs typeface="Arial" charset="0"/>
            </a:rPr>
            <a:t>cmu</a:t>
          </a:r>
        </a:p>
      </dsp:txBody>
      <dsp:txXfrm>
        <a:off x="4043853" y="1872944"/>
        <a:ext cx="912604" cy="5666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CD05D-258B-47AB-94B0-1A404136D78B}">
      <dsp:nvSpPr>
        <dsp:cNvPr id="0" name=""/>
        <dsp:cNvSpPr/>
      </dsp:nvSpPr>
      <dsp:spPr>
        <a:xfrm rot="5400000">
          <a:off x="196" y="412672"/>
          <a:ext cx="2556832" cy="2557225"/>
        </a:xfrm>
        <a:prstGeom prst="blockArc">
          <a:avLst>
            <a:gd name="adj1" fmla="val 13500000"/>
            <a:gd name="adj2" fmla="val 18900000"/>
            <a:gd name="adj3" fmla="val 496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BCB49-578E-4B5C-BD93-2A232C924EB7}">
      <dsp:nvSpPr>
        <dsp:cNvPr id="0" name=""/>
        <dsp:cNvSpPr/>
      </dsp:nvSpPr>
      <dsp:spPr>
        <a:xfrm rot="16200000">
          <a:off x="2631701" y="412672"/>
          <a:ext cx="2556832" cy="2557225"/>
        </a:xfrm>
        <a:prstGeom prst="blockArc">
          <a:avLst>
            <a:gd name="adj1" fmla="val 13500000"/>
            <a:gd name="adj2" fmla="val 18900000"/>
            <a:gd name="adj3" fmla="val 4960"/>
          </a:avLst>
        </a:prstGeom>
        <a:solidFill>
          <a:schemeClr val="accent3">
            <a:hueOff val="-3081071"/>
            <a:satOff val="6165"/>
            <a:lumOff val="97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B753C4-53B7-4A3D-8DDE-F496170FA2BC}">
      <dsp:nvSpPr>
        <dsp:cNvPr id="0" name=""/>
        <dsp:cNvSpPr/>
      </dsp:nvSpPr>
      <dsp:spPr>
        <a:xfrm>
          <a:off x="2934039" y="2633873"/>
          <a:ext cx="1941325" cy="511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Non-technical Parameters</a:t>
          </a:r>
        </a:p>
      </dsp:txBody>
      <dsp:txXfrm>
        <a:off x="2934039" y="2633873"/>
        <a:ext cx="1941325" cy="511530"/>
      </dsp:txXfrm>
    </dsp:sp>
    <dsp:sp modelId="{4638E416-49E9-41E1-8635-692747F66832}">
      <dsp:nvSpPr>
        <dsp:cNvPr id="0" name=""/>
        <dsp:cNvSpPr/>
      </dsp:nvSpPr>
      <dsp:spPr>
        <a:xfrm rot="5400000">
          <a:off x="2549684" y="412672"/>
          <a:ext cx="2556832" cy="2557225"/>
        </a:xfrm>
        <a:prstGeom prst="blockArc">
          <a:avLst>
            <a:gd name="adj1" fmla="val 13500000"/>
            <a:gd name="adj2" fmla="val 18900000"/>
            <a:gd name="adj3" fmla="val 4960"/>
          </a:avLst>
        </a:prstGeom>
        <a:solidFill>
          <a:schemeClr val="accent3">
            <a:hueOff val="-6162143"/>
            <a:satOff val="12331"/>
            <a:lumOff val="194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866BB4-D7A3-4DF1-AC4B-1195C33F1EEF}">
      <dsp:nvSpPr>
        <dsp:cNvPr id="0" name=""/>
        <dsp:cNvSpPr/>
      </dsp:nvSpPr>
      <dsp:spPr>
        <a:xfrm rot="16200000">
          <a:off x="5180416" y="412672"/>
          <a:ext cx="2556832" cy="2557225"/>
        </a:xfrm>
        <a:prstGeom prst="blockArc">
          <a:avLst>
            <a:gd name="adj1" fmla="val 13500000"/>
            <a:gd name="adj2" fmla="val 18900000"/>
            <a:gd name="adj3" fmla="val 4960"/>
          </a:avLst>
        </a:prstGeom>
        <a:solidFill>
          <a:schemeClr val="accent3">
            <a:hueOff val="-9243214"/>
            <a:satOff val="18496"/>
            <a:lumOff val="2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080970-5FFB-4CC0-9773-8C545D6E3CC2}">
      <dsp:nvSpPr>
        <dsp:cNvPr id="0" name=""/>
        <dsp:cNvSpPr/>
      </dsp:nvSpPr>
      <dsp:spPr>
        <a:xfrm>
          <a:off x="5296281" y="2633873"/>
          <a:ext cx="1941325" cy="511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RSS Metrics</a:t>
          </a:r>
        </a:p>
      </dsp:txBody>
      <dsp:txXfrm>
        <a:off x="5296281" y="2633873"/>
        <a:ext cx="1941325" cy="511530"/>
      </dsp:txXfrm>
    </dsp:sp>
    <dsp:sp modelId="{6934F9AA-6BF6-4F4B-AE88-30A613F9E2D3}">
      <dsp:nvSpPr>
        <dsp:cNvPr id="0" name=""/>
        <dsp:cNvSpPr/>
      </dsp:nvSpPr>
      <dsp:spPr>
        <a:xfrm>
          <a:off x="2871660" y="1146533"/>
          <a:ext cx="1171480" cy="1171480"/>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b="1" kern="1200" dirty="0"/>
            <a:t>Ethos</a:t>
          </a:r>
        </a:p>
      </dsp:txBody>
      <dsp:txXfrm>
        <a:off x="3035245" y="1284676"/>
        <a:ext cx="675448" cy="895194"/>
      </dsp:txXfrm>
    </dsp:sp>
    <dsp:sp modelId="{A3DE4615-BA69-4496-80BB-256DE5AD0EDD}">
      <dsp:nvSpPr>
        <dsp:cNvPr id="0" name=""/>
        <dsp:cNvSpPr/>
      </dsp:nvSpPr>
      <dsp:spPr>
        <a:xfrm>
          <a:off x="3715970" y="1146533"/>
          <a:ext cx="1171480" cy="1171480"/>
        </a:xfrm>
        <a:prstGeom prst="ellipse">
          <a:avLst/>
        </a:prstGeom>
        <a:solidFill>
          <a:schemeClr val="accent3">
            <a:alpha val="50000"/>
            <a:hueOff val="-1320459"/>
            <a:satOff val="2642"/>
            <a:lumOff val="41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b="1" kern="1200" dirty="0"/>
            <a:t>Financials</a:t>
          </a:r>
        </a:p>
      </dsp:txBody>
      <dsp:txXfrm>
        <a:off x="4048417" y="1284676"/>
        <a:ext cx="675448" cy="895194"/>
      </dsp:txXfrm>
    </dsp:sp>
    <dsp:sp modelId="{55AF7191-D4F5-4123-ADFC-EA5D8FCD951A}">
      <dsp:nvSpPr>
        <dsp:cNvPr id="0" name=""/>
        <dsp:cNvSpPr/>
      </dsp:nvSpPr>
      <dsp:spPr>
        <a:xfrm>
          <a:off x="737511" y="801012"/>
          <a:ext cx="810155" cy="810174"/>
        </a:xfrm>
        <a:prstGeom prst="ellipse">
          <a:avLst/>
        </a:prstGeom>
        <a:solidFill>
          <a:schemeClr val="accent3">
            <a:alpha val="50000"/>
            <a:hueOff val="-2640918"/>
            <a:satOff val="5285"/>
            <a:lumOff val="83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System Capacity</a:t>
          </a:r>
        </a:p>
      </dsp:txBody>
      <dsp:txXfrm>
        <a:off x="856155" y="919659"/>
        <a:ext cx="572867" cy="572880"/>
      </dsp:txXfrm>
    </dsp:sp>
    <dsp:sp modelId="{64905A6D-DD2D-46DE-9DB3-C59B690185E0}">
      <dsp:nvSpPr>
        <dsp:cNvPr id="0" name=""/>
        <dsp:cNvSpPr/>
      </dsp:nvSpPr>
      <dsp:spPr>
        <a:xfrm>
          <a:off x="438713" y="1478353"/>
          <a:ext cx="397954" cy="397795"/>
        </a:xfrm>
        <a:prstGeom prst="ellipse">
          <a:avLst/>
        </a:prstGeom>
        <a:solidFill>
          <a:schemeClr val="accent3">
            <a:alpha val="50000"/>
            <a:hueOff val="-3961377"/>
            <a:satOff val="7927"/>
            <a:lumOff val="125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AFE767E-CBC5-4892-ABC8-5AE55D4033A7}">
      <dsp:nvSpPr>
        <dsp:cNvPr id="0" name=""/>
        <dsp:cNvSpPr/>
      </dsp:nvSpPr>
      <dsp:spPr>
        <a:xfrm>
          <a:off x="1614150" y="960376"/>
          <a:ext cx="231554" cy="231403"/>
        </a:xfrm>
        <a:prstGeom prst="ellipse">
          <a:avLst/>
        </a:prstGeom>
        <a:solidFill>
          <a:schemeClr val="accent3">
            <a:alpha val="50000"/>
            <a:hueOff val="-5281837"/>
            <a:satOff val="10569"/>
            <a:lumOff val="166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52429E2-B911-4277-BBB7-8FCBB8DA082C}">
      <dsp:nvSpPr>
        <dsp:cNvPr id="0" name=""/>
        <dsp:cNvSpPr/>
      </dsp:nvSpPr>
      <dsp:spPr>
        <a:xfrm>
          <a:off x="1528101" y="1284902"/>
          <a:ext cx="810155" cy="810174"/>
        </a:xfrm>
        <a:prstGeom prst="ellipse">
          <a:avLst/>
        </a:prstGeom>
        <a:solidFill>
          <a:schemeClr val="accent3">
            <a:alpha val="50000"/>
            <a:hueOff val="-6602296"/>
            <a:satOff val="13211"/>
            <a:lumOff val="208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Bandwidth</a:t>
          </a:r>
        </a:p>
      </dsp:txBody>
      <dsp:txXfrm>
        <a:off x="1646745" y="1403549"/>
        <a:ext cx="572867" cy="572880"/>
      </dsp:txXfrm>
    </dsp:sp>
    <dsp:sp modelId="{50DD7243-9994-4765-B5F2-FE0B6DEDC938}">
      <dsp:nvSpPr>
        <dsp:cNvPr id="0" name=""/>
        <dsp:cNvSpPr/>
      </dsp:nvSpPr>
      <dsp:spPr>
        <a:xfrm>
          <a:off x="1612820" y="2144625"/>
          <a:ext cx="231554" cy="231403"/>
        </a:xfrm>
        <a:prstGeom prst="ellipse">
          <a:avLst/>
        </a:prstGeom>
        <a:solidFill>
          <a:schemeClr val="accent3">
            <a:alpha val="50000"/>
            <a:hueOff val="-7922755"/>
            <a:satOff val="15854"/>
            <a:lumOff val="250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5E039A4-507F-48CC-98E4-37BF35FDDBCF}">
      <dsp:nvSpPr>
        <dsp:cNvPr id="0" name=""/>
        <dsp:cNvSpPr/>
      </dsp:nvSpPr>
      <dsp:spPr>
        <a:xfrm>
          <a:off x="751947" y="1747884"/>
          <a:ext cx="810155" cy="810174"/>
        </a:xfrm>
        <a:prstGeom prst="ellipse">
          <a:avLst/>
        </a:prstGeom>
        <a:solidFill>
          <a:schemeClr val="accent3">
            <a:alpha val="50000"/>
            <a:hueOff val="-9243214"/>
            <a:satOff val="18496"/>
            <a:lumOff val="2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Queries processed</a:t>
          </a:r>
        </a:p>
      </dsp:txBody>
      <dsp:txXfrm>
        <a:off x="870591" y="1866531"/>
        <a:ext cx="572867" cy="572880"/>
      </dsp:txXfrm>
    </dsp:sp>
    <dsp:sp modelId="{A11855F7-6EC2-40E5-B77B-EAF181BA77ED}">
      <dsp:nvSpPr>
        <dsp:cNvPr id="0" name=""/>
        <dsp:cNvSpPr/>
      </dsp:nvSpPr>
      <dsp:spPr>
        <a:xfrm>
          <a:off x="5516798" y="941341"/>
          <a:ext cx="1493327" cy="149305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Overall Health of the RSS</a:t>
          </a:r>
        </a:p>
      </dsp:txBody>
      <dsp:txXfrm>
        <a:off x="5735491" y="1159994"/>
        <a:ext cx="1055941" cy="1055751"/>
      </dsp:txXfrm>
    </dsp:sp>
    <dsp:sp modelId="{F4DD44E9-6CFC-4670-A296-257B0347C246}">
      <dsp:nvSpPr>
        <dsp:cNvPr id="0" name=""/>
        <dsp:cNvSpPr/>
      </dsp:nvSpPr>
      <dsp:spPr>
        <a:xfrm>
          <a:off x="480495" y="2633873"/>
          <a:ext cx="1941325" cy="511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RSO Technical Metrics</a:t>
          </a:r>
        </a:p>
      </dsp:txBody>
      <dsp:txXfrm>
        <a:off x="480495" y="2633873"/>
        <a:ext cx="1941325" cy="5115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61225-19A3-4C5D-B395-D4AD9516EDFA}">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26736-1FCC-4921-9FBA-C469471CA066}">
      <dsp:nvSpPr>
        <dsp:cNvPr id="0" name=""/>
        <dsp:cNvSpPr/>
      </dsp:nvSpPr>
      <dsp:spPr>
        <a:xfrm>
          <a:off x="564979" y="406400"/>
          <a:ext cx="5475833" cy="81280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The option to receive funding should exist coupled with Service Level Expectations. </a:t>
          </a:r>
        </a:p>
      </dsp:txBody>
      <dsp:txXfrm>
        <a:off x="564979" y="406400"/>
        <a:ext cx="5475833" cy="812800"/>
      </dsp:txXfrm>
    </dsp:sp>
    <dsp:sp modelId="{605C7733-C626-4D59-98D4-C4A6DA8C7894}">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3CF7DB-5126-437D-AF60-47FEDCC94000}">
      <dsp:nvSpPr>
        <dsp:cNvPr id="0" name=""/>
        <dsp:cNvSpPr/>
      </dsp:nvSpPr>
      <dsp:spPr>
        <a:xfrm>
          <a:off x="860432" y="1625599"/>
          <a:ext cx="5180380" cy="812800"/>
        </a:xfrm>
        <a:prstGeom prst="rect">
          <a:avLst/>
        </a:prstGeom>
        <a:solidFill>
          <a:schemeClr val="accent3">
            <a:hueOff val="-4621607"/>
            <a:satOff val="9248"/>
            <a:lumOff val="1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Funding should be sourced from stakeholders and related parties.</a:t>
          </a:r>
        </a:p>
      </dsp:txBody>
      <dsp:txXfrm>
        <a:off x="860432" y="1625599"/>
        <a:ext cx="5180380" cy="812800"/>
      </dsp:txXfrm>
    </dsp:sp>
    <dsp:sp modelId="{81215939-309F-420A-97DB-2D7345C858EA}">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3">
              <a:hueOff val="-4621607"/>
              <a:satOff val="9248"/>
              <a:lumOff val="14608"/>
              <a:alphaOff val="0"/>
            </a:schemeClr>
          </a:solidFill>
          <a:prstDash val="solid"/>
        </a:ln>
        <a:effectLst/>
      </dsp:spPr>
      <dsp:style>
        <a:lnRef idx="2">
          <a:scrgbClr r="0" g="0" b="0"/>
        </a:lnRef>
        <a:fillRef idx="1">
          <a:scrgbClr r="0" g="0" b="0"/>
        </a:fillRef>
        <a:effectRef idx="0">
          <a:scrgbClr r="0" g="0" b="0"/>
        </a:effectRef>
        <a:fontRef idx="minor"/>
      </dsp:style>
    </dsp:sp>
    <dsp:sp modelId="{930E672B-71C0-4E7F-A9FA-946EEFD74DF4}">
      <dsp:nvSpPr>
        <dsp:cNvPr id="0" name=""/>
        <dsp:cNvSpPr/>
      </dsp:nvSpPr>
      <dsp:spPr>
        <a:xfrm>
          <a:off x="564979" y="2844800"/>
          <a:ext cx="5475833" cy="812800"/>
        </a:xfrm>
        <a:prstGeom prst="rect">
          <a:avLst/>
        </a:prstGeom>
        <a:solidFill>
          <a:schemeClr val="accent3">
            <a:hueOff val="-9243214"/>
            <a:satOff val="18496"/>
            <a:lumOff val="2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Funding should support RSS operations, RSS emergencies, R&amp;D and model implementation.</a:t>
          </a:r>
        </a:p>
      </dsp:txBody>
      <dsp:txXfrm>
        <a:off x="564979" y="2844800"/>
        <a:ext cx="5475833" cy="812800"/>
      </dsp:txXfrm>
    </dsp:sp>
    <dsp:sp modelId="{B78CD585-5F2D-444E-A9FD-81D2FEF4E06C}">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accent3">
              <a:hueOff val="-9243214"/>
              <a:satOff val="18496"/>
              <a:lumOff val="2921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0D495-5FF8-4539-8064-B3EFFC80820E}">
      <dsp:nvSpPr>
        <dsp:cNvPr id="0" name=""/>
        <dsp:cNvSpPr/>
      </dsp:nvSpPr>
      <dsp:spPr>
        <a:xfrm>
          <a:off x="2926987" y="238181"/>
          <a:ext cx="3348498" cy="3348498"/>
        </a:xfrm>
        <a:prstGeom prst="pie">
          <a:avLst>
            <a:gd name="adj1" fmla="val 16200000"/>
            <a:gd name="adj2" fmla="val 2052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The cost of getting here!  $</a:t>
          </a:r>
        </a:p>
      </dsp:txBody>
      <dsp:txXfrm>
        <a:off x="4643492" y="738463"/>
        <a:ext cx="1136097" cy="777330"/>
      </dsp:txXfrm>
    </dsp:sp>
    <dsp:sp modelId="{640D358A-4A51-4AEF-B97C-819E37237D54}">
      <dsp:nvSpPr>
        <dsp:cNvPr id="0" name=""/>
        <dsp:cNvSpPr/>
      </dsp:nvSpPr>
      <dsp:spPr>
        <a:xfrm>
          <a:off x="2809790" y="399627"/>
          <a:ext cx="3348498" cy="3348498"/>
        </a:xfrm>
        <a:prstGeom prst="pie">
          <a:avLst>
            <a:gd name="adj1" fmla="val 20520000"/>
            <a:gd name="adj2" fmla="val 3240000"/>
          </a:avLst>
        </a:prstGeom>
        <a:solidFill>
          <a:schemeClr val="accent3">
            <a:hueOff val="-2310803"/>
            <a:satOff val="4624"/>
            <a:lumOff val="7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Emergencies  $$</a:t>
          </a:r>
        </a:p>
      </dsp:txBody>
      <dsp:txXfrm>
        <a:off x="4998273" y="1914424"/>
        <a:ext cx="996577" cy="841110"/>
      </dsp:txXfrm>
    </dsp:sp>
    <dsp:sp modelId="{E5CA2EFF-9978-4B04-836D-619A61F27B81}">
      <dsp:nvSpPr>
        <dsp:cNvPr id="0" name=""/>
        <dsp:cNvSpPr/>
      </dsp:nvSpPr>
      <dsp:spPr>
        <a:xfrm>
          <a:off x="2809790" y="399627"/>
          <a:ext cx="3348498" cy="3348498"/>
        </a:xfrm>
        <a:prstGeom prst="pie">
          <a:avLst>
            <a:gd name="adj1" fmla="val 3240000"/>
            <a:gd name="adj2" fmla="val 7560000"/>
          </a:avLst>
        </a:prstGeom>
        <a:solidFill>
          <a:schemeClr val="accent3">
            <a:hueOff val="-4621607"/>
            <a:satOff val="9248"/>
            <a:lumOff val="1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RSS Operations $$$$$</a:t>
          </a:r>
        </a:p>
      </dsp:txBody>
      <dsp:txXfrm>
        <a:off x="3886093" y="2911001"/>
        <a:ext cx="1195892" cy="717535"/>
      </dsp:txXfrm>
    </dsp:sp>
    <dsp:sp modelId="{3F398C8D-C0E1-43CB-8CA4-E4646D1234EC}">
      <dsp:nvSpPr>
        <dsp:cNvPr id="0" name=""/>
        <dsp:cNvSpPr/>
      </dsp:nvSpPr>
      <dsp:spPr>
        <a:xfrm>
          <a:off x="2809790" y="399627"/>
          <a:ext cx="3348498" cy="3348498"/>
        </a:xfrm>
        <a:prstGeom prst="pie">
          <a:avLst>
            <a:gd name="adj1" fmla="val 7560000"/>
            <a:gd name="adj2" fmla="val 11880000"/>
          </a:avLst>
        </a:prstGeom>
        <a:solidFill>
          <a:schemeClr val="accent3">
            <a:hueOff val="-6932410"/>
            <a:satOff val="13872"/>
            <a:lumOff val="219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Model Implementation Costs  $$</a:t>
          </a:r>
        </a:p>
      </dsp:txBody>
      <dsp:txXfrm>
        <a:off x="2969242" y="1914424"/>
        <a:ext cx="996577" cy="841110"/>
      </dsp:txXfrm>
    </dsp:sp>
    <dsp:sp modelId="{6764E555-753B-4F33-97C6-4C2F0BD7E91B}">
      <dsp:nvSpPr>
        <dsp:cNvPr id="0" name=""/>
        <dsp:cNvSpPr/>
      </dsp:nvSpPr>
      <dsp:spPr>
        <a:xfrm>
          <a:off x="2809790" y="399627"/>
          <a:ext cx="3348498" cy="3348498"/>
        </a:xfrm>
        <a:prstGeom prst="pie">
          <a:avLst>
            <a:gd name="adj1" fmla="val 11880000"/>
            <a:gd name="adj2" fmla="val 16200000"/>
          </a:avLst>
        </a:prstGeom>
        <a:solidFill>
          <a:schemeClr val="accent3">
            <a:hueOff val="-9243214"/>
            <a:satOff val="18496"/>
            <a:lumOff val="2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Research and Development  $$</a:t>
          </a:r>
        </a:p>
      </dsp:txBody>
      <dsp:txXfrm>
        <a:off x="3298113" y="909874"/>
        <a:ext cx="1136097" cy="7773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81815-B544-42E3-A8F4-B9A123913DB4}">
      <dsp:nvSpPr>
        <dsp:cNvPr id="0" name=""/>
        <dsp:cNvSpPr/>
      </dsp:nvSpPr>
      <dsp:spPr>
        <a:xfrm rot="5400000">
          <a:off x="4936608" y="-1963461"/>
          <a:ext cx="918407" cy="5078411"/>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RSSAC recommends that the ICANN Board initiate a process to produce a final version of the Model for implementation based on RSSAC037.</a:t>
          </a:r>
        </a:p>
      </dsp:txBody>
      <dsp:txXfrm rot="-5400000">
        <a:off x="2856607" y="161373"/>
        <a:ext cx="5033578" cy="828741"/>
      </dsp:txXfrm>
    </dsp:sp>
    <dsp:sp modelId="{F778B547-C34E-4CA4-BFD8-5AB4816007EA}">
      <dsp:nvSpPr>
        <dsp:cNvPr id="0" name=""/>
        <dsp:cNvSpPr/>
      </dsp:nvSpPr>
      <dsp:spPr>
        <a:xfrm>
          <a:off x="0" y="1739"/>
          <a:ext cx="2856606" cy="114800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Recommendation 1</a:t>
          </a:r>
        </a:p>
      </dsp:txBody>
      <dsp:txXfrm>
        <a:off x="56041" y="57780"/>
        <a:ext cx="2744524" cy="1035927"/>
      </dsp:txXfrm>
    </dsp:sp>
    <dsp:sp modelId="{265D73CD-D4C2-46C0-8E14-F122316B99A5}">
      <dsp:nvSpPr>
        <dsp:cNvPr id="0" name=""/>
        <dsp:cNvSpPr/>
      </dsp:nvSpPr>
      <dsp:spPr>
        <a:xfrm rot="5400000">
          <a:off x="4936608" y="-758051"/>
          <a:ext cx="918407" cy="5078411"/>
        </a:xfrm>
        <a:prstGeom prst="round2SameRect">
          <a:avLst/>
        </a:prstGeom>
        <a:solidFill>
          <a:schemeClr val="accent3">
            <a:tint val="40000"/>
            <a:alpha val="90000"/>
            <a:hueOff val="-4975253"/>
            <a:satOff val="30626"/>
            <a:lumOff val="3444"/>
            <a:alphaOff val="0"/>
          </a:schemeClr>
        </a:solidFill>
        <a:ln w="25400" cap="flat" cmpd="sng" algn="ctr">
          <a:solidFill>
            <a:schemeClr val="accent3">
              <a:tint val="40000"/>
              <a:alpha val="90000"/>
              <a:hueOff val="-4975253"/>
              <a:satOff val="30626"/>
              <a:lumOff val="34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RSSAC recommends that the ICANN Board refer to RSSAC037, section 5.5.3 to estimate the costs of the RSS and developing the Model. Initial efforts should focus on developing a timeline for costing these. </a:t>
          </a:r>
        </a:p>
      </dsp:txBody>
      <dsp:txXfrm rot="-5400000">
        <a:off x="2856607" y="1366783"/>
        <a:ext cx="5033578" cy="828741"/>
      </dsp:txXfrm>
    </dsp:sp>
    <dsp:sp modelId="{96CF0D12-DF0F-4CC8-A6BA-73527FB86965}">
      <dsp:nvSpPr>
        <dsp:cNvPr id="0" name=""/>
        <dsp:cNvSpPr/>
      </dsp:nvSpPr>
      <dsp:spPr>
        <a:xfrm>
          <a:off x="0" y="1207149"/>
          <a:ext cx="2856606" cy="1148009"/>
        </a:xfrm>
        <a:prstGeom prst="roundRect">
          <a:avLst/>
        </a:prstGeom>
        <a:solidFill>
          <a:schemeClr val="accent3">
            <a:hueOff val="-4621607"/>
            <a:satOff val="9248"/>
            <a:lumOff val="1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Recommendation 2</a:t>
          </a:r>
        </a:p>
      </dsp:txBody>
      <dsp:txXfrm>
        <a:off x="56041" y="1263190"/>
        <a:ext cx="2744524" cy="1035927"/>
      </dsp:txXfrm>
    </dsp:sp>
    <dsp:sp modelId="{4A34F58F-A79B-E44D-A322-63E8C19012B9}">
      <dsp:nvSpPr>
        <dsp:cNvPr id="0" name=""/>
        <dsp:cNvSpPr/>
      </dsp:nvSpPr>
      <dsp:spPr>
        <a:xfrm rot="5400000">
          <a:off x="4936608" y="447358"/>
          <a:ext cx="918407" cy="5078411"/>
        </a:xfrm>
        <a:prstGeom prst="round2SameRect">
          <a:avLst/>
        </a:prstGeom>
        <a:solidFill>
          <a:schemeClr val="accent3">
            <a:tint val="40000"/>
            <a:alpha val="90000"/>
            <a:hueOff val="-9950505"/>
            <a:satOff val="61252"/>
            <a:lumOff val="6887"/>
            <a:alphaOff val="0"/>
          </a:schemeClr>
        </a:solidFill>
        <a:ln w="25400" cap="flat" cmpd="sng" algn="ctr">
          <a:solidFill>
            <a:schemeClr val="accent3">
              <a:tint val="40000"/>
              <a:alpha val="90000"/>
              <a:hueOff val="-9950505"/>
              <a:satOff val="61252"/>
              <a:lumOff val="68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 The RSSAC recommends that the ICANN Board and community implement the final version of the Model based upon the principles of accountability, transparency, sustainability, and service integrity.</a:t>
          </a:r>
        </a:p>
      </dsp:txBody>
      <dsp:txXfrm rot="-5400000">
        <a:off x="2856607" y="2572193"/>
        <a:ext cx="5033578" cy="828741"/>
      </dsp:txXfrm>
    </dsp:sp>
    <dsp:sp modelId="{5C5274BD-B7B2-47C5-B502-16D807E7F8F3}">
      <dsp:nvSpPr>
        <dsp:cNvPr id="0" name=""/>
        <dsp:cNvSpPr/>
      </dsp:nvSpPr>
      <dsp:spPr>
        <a:xfrm>
          <a:off x="0" y="2412559"/>
          <a:ext cx="2856606" cy="1148009"/>
        </a:xfrm>
        <a:prstGeom prst="roundRect">
          <a:avLst/>
        </a:prstGeom>
        <a:solidFill>
          <a:schemeClr val="accent3">
            <a:hueOff val="-9243214"/>
            <a:satOff val="18496"/>
            <a:lumOff val="2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Recommendation 3</a:t>
          </a:r>
        </a:p>
      </dsp:txBody>
      <dsp:txXfrm>
        <a:off x="56041" y="2468600"/>
        <a:ext cx="2744524" cy="1035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BCE46-AA08-41D8-AFB1-51907120458F}">
      <dsp:nvSpPr>
        <dsp:cNvPr id="0" name=""/>
        <dsp:cNvSpPr/>
      </dsp:nvSpPr>
      <dsp:spPr>
        <a:xfrm>
          <a:off x="1022877" y="201732"/>
          <a:ext cx="2528745" cy="79023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5251"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RSS</a:t>
          </a:r>
        </a:p>
        <a:p>
          <a:pPr marL="57150" lvl="1" indent="-57150" algn="l" defTabSz="488950">
            <a:lnSpc>
              <a:spcPct val="90000"/>
            </a:lnSpc>
            <a:spcBef>
              <a:spcPct val="0"/>
            </a:spcBef>
            <a:spcAft>
              <a:spcPct val="15000"/>
            </a:spcAft>
            <a:buChar char="•"/>
          </a:pPr>
          <a:r>
            <a:rPr lang="en-US" sz="1100" kern="1200" dirty="0"/>
            <a:t>Root Server System</a:t>
          </a:r>
        </a:p>
      </dsp:txBody>
      <dsp:txXfrm>
        <a:off x="1022877" y="201732"/>
        <a:ext cx="2528745" cy="790233"/>
      </dsp:txXfrm>
    </dsp:sp>
    <dsp:sp modelId="{2054E2B8-6149-49A8-9611-3526719782C5}">
      <dsp:nvSpPr>
        <dsp:cNvPr id="0" name=""/>
        <dsp:cNvSpPr/>
      </dsp:nvSpPr>
      <dsp:spPr>
        <a:xfrm>
          <a:off x="917513" y="87587"/>
          <a:ext cx="553163" cy="829744"/>
        </a:xfrm>
        <a:prstGeom prst="rect">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BB19A0-3164-4123-AFA7-8F017DF1509C}">
      <dsp:nvSpPr>
        <dsp:cNvPr id="0" name=""/>
        <dsp:cNvSpPr/>
      </dsp:nvSpPr>
      <dsp:spPr>
        <a:xfrm>
          <a:off x="3804625" y="201732"/>
          <a:ext cx="2528745" cy="79023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5251"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RS</a:t>
          </a:r>
        </a:p>
        <a:p>
          <a:pPr marL="57150" lvl="1" indent="-57150" algn="l" defTabSz="488950">
            <a:lnSpc>
              <a:spcPct val="90000"/>
            </a:lnSpc>
            <a:spcBef>
              <a:spcPct val="0"/>
            </a:spcBef>
            <a:spcAft>
              <a:spcPct val="15000"/>
            </a:spcAft>
            <a:buChar char="•"/>
          </a:pPr>
          <a:r>
            <a:rPr lang="en-US" sz="1100" kern="1200" dirty="0"/>
            <a:t>Root Server</a:t>
          </a:r>
        </a:p>
      </dsp:txBody>
      <dsp:txXfrm>
        <a:off x="3804625" y="201732"/>
        <a:ext cx="2528745" cy="790233"/>
      </dsp:txXfrm>
    </dsp:sp>
    <dsp:sp modelId="{45E70F85-A5DB-4308-BED6-5636B088238A}">
      <dsp:nvSpPr>
        <dsp:cNvPr id="0" name=""/>
        <dsp:cNvSpPr/>
      </dsp:nvSpPr>
      <dsp:spPr>
        <a:xfrm>
          <a:off x="3699260" y="87587"/>
          <a:ext cx="553163" cy="829744"/>
        </a:xfrm>
        <a:prstGeom prst="rect">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5CC663-92DC-4205-BC44-366F15E366D4}">
      <dsp:nvSpPr>
        <dsp:cNvPr id="0" name=""/>
        <dsp:cNvSpPr/>
      </dsp:nvSpPr>
      <dsp:spPr>
        <a:xfrm>
          <a:off x="1022877" y="1196548"/>
          <a:ext cx="2528745" cy="79023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5251"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RSO</a:t>
          </a:r>
        </a:p>
        <a:p>
          <a:pPr marL="57150" lvl="1" indent="-57150" algn="l" defTabSz="488950">
            <a:lnSpc>
              <a:spcPct val="90000"/>
            </a:lnSpc>
            <a:spcBef>
              <a:spcPct val="0"/>
            </a:spcBef>
            <a:spcAft>
              <a:spcPct val="15000"/>
            </a:spcAft>
            <a:buChar char="•"/>
          </a:pPr>
          <a:r>
            <a:rPr lang="en-US" sz="1100" kern="1200" dirty="0"/>
            <a:t>Root Server Operator</a:t>
          </a:r>
        </a:p>
      </dsp:txBody>
      <dsp:txXfrm>
        <a:off x="1022877" y="1196548"/>
        <a:ext cx="2528745" cy="790233"/>
      </dsp:txXfrm>
    </dsp:sp>
    <dsp:sp modelId="{FBDB83A1-254E-4119-A84B-B431AC6AB701}">
      <dsp:nvSpPr>
        <dsp:cNvPr id="0" name=""/>
        <dsp:cNvSpPr/>
      </dsp:nvSpPr>
      <dsp:spPr>
        <a:xfrm>
          <a:off x="917513" y="1082403"/>
          <a:ext cx="553163" cy="829744"/>
        </a:xfrm>
        <a:prstGeom prst="rect">
          <a:avLst/>
        </a:prstGeom>
        <a:solidFill>
          <a:schemeClr val="accent4">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DA921D-E238-4AD8-9BB6-2E3290079DF2}">
      <dsp:nvSpPr>
        <dsp:cNvPr id="0" name=""/>
        <dsp:cNvSpPr/>
      </dsp:nvSpPr>
      <dsp:spPr>
        <a:xfrm>
          <a:off x="3804625" y="1196548"/>
          <a:ext cx="2528745" cy="79023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5251"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SF</a:t>
          </a:r>
        </a:p>
        <a:p>
          <a:pPr marL="57150" lvl="1" indent="-57150" algn="l" defTabSz="488950">
            <a:lnSpc>
              <a:spcPct val="90000"/>
            </a:lnSpc>
            <a:spcBef>
              <a:spcPct val="0"/>
            </a:spcBef>
            <a:spcAft>
              <a:spcPct val="15000"/>
            </a:spcAft>
            <a:buChar char="•"/>
          </a:pPr>
          <a:r>
            <a:rPr lang="en-US" sz="1100" kern="1200" dirty="0"/>
            <a:t>Secretariat Function</a:t>
          </a:r>
        </a:p>
      </dsp:txBody>
      <dsp:txXfrm>
        <a:off x="3804625" y="1196548"/>
        <a:ext cx="2528745" cy="790233"/>
      </dsp:txXfrm>
    </dsp:sp>
    <dsp:sp modelId="{0995D9FB-7AD1-4CA9-AA66-D2BC1E4E15EE}">
      <dsp:nvSpPr>
        <dsp:cNvPr id="0" name=""/>
        <dsp:cNvSpPr/>
      </dsp:nvSpPr>
      <dsp:spPr>
        <a:xfrm>
          <a:off x="3699260" y="1082403"/>
          <a:ext cx="553163" cy="829744"/>
        </a:xfrm>
        <a:prstGeom prst="rect">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5B5C8D-DB36-48A6-A639-41C068FFCBBD}">
      <dsp:nvSpPr>
        <dsp:cNvPr id="0" name=""/>
        <dsp:cNvSpPr/>
      </dsp:nvSpPr>
      <dsp:spPr>
        <a:xfrm>
          <a:off x="1022877" y="2191363"/>
          <a:ext cx="2528745" cy="79023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5251"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SAPF</a:t>
          </a:r>
        </a:p>
        <a:p>
          <a:pPr marL="57150" lvl="1" indent="-57150" algn="l" defTabSz="488950">
            <a:lnSpc>
              <a:spcPct val="90000"/>
            </a:lnSpc>
            <a:spcBef>
              <a:spcPct val="0"/>
            </a:spcBef>
            <a:spcAft>
              <a:spcPct val="15000"/>
            </a:spcAft>
            <a:buChar char="•"/>
          </a:pPr>
          <a:r>
            <a:rPr lang="en-US" sz="1100" kern="1200" dirty="0"/>
            <a:t>Strategy, Architecture, and Policy Function </a:t>
          </a:r>
        </a:p>
      </dsp:txBody>
      <dsp:txXfrm>
        <a:off x="1022877" y="2191363"/>
        <a:ext cx="2528745" cy="790233"/>
      </dsp:txXfrm>
    </dsp:sp>
    <dsp:sp modelId="{7D9D3737-2BC4-49CF-8A4D-43784C1BBD40}">
      <dsp:nvSpPr>
        <dsp:cNvPr id="0" name=""/>
        <dsp:cNvSpPr/>
      </dsp:nvSpPr>
      <dsp:spPr>
        <a:xfrm>
          <a:off x="917513" y="2077218"/>
          <a:ext cx="553163" cy="829744"/>
        </a:xfrm>
        <a:prstGeom prst="rect">
          <a:avLst/>
        </a:prstGeom>
        <a:solidFill>
          <a:schemeClr val="accent6">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E73546-C5DE-4F3D-82D8-873F461B9A72}">
      <dsp:nvSpPr>
        <dsp:cNvPr id="0" name=""/>
        <dsp:cNvSpPr/>
      </dsp:nvSpPr>
      <dsp:spPr>
        <a:xfrm>
          <a:off x="3804625" y="2191363"/>
          <a:ext cx="2528745" cy="79023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5251"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DRF</a:t>
          </a:r>
        </a:p>
        <a:p>
          <a:pPr marL="57150" lvl="1" indent="-57150" algn="l" defTabSz="488950">
            <a:lnSpc>
              <a:spcPct val="90000"/>
            </a:lnSpc>
            <a:spcBef>
              <a:spcPct val="0"/>
            </a:spcBef>
            <a:spcAft>
              <a:spcPct val="15000"/>
            </a:spcAft>
            <a:buChar char="•"/>
          </a:pPr>
          <a:r>
            <a:rPr lang="en-US" sz="1100" kern="1200" dirty="0"/>
            <a:t>Designation and Removal Function </a:t>
          </a:r>
        </a:p>
      </dsp:txBody>
      <dsp:txXfrm>
        <a:off x="3804625" y="2191363"/>
        <a:ext cx="2528745" cy="790233"/>
      </dsp:txXfrm>
    </dsp:sp>
    <dsp:sp modelId="{6BBFB6FE-1263-4B2C-BE15-BAD1F34B3A99}">
      <dsp:nvSpPr>
        <dsp:cNvPr id="0" name=""/>
        <dsp:cNvSpPr/>
      </dsp:nvSpPr>
      <dsp:spPr>
        <a:xfrm>
          <a:off x="3699260" y="2077218"/>
          <a:ext cx="553163" cy="829744"/>
        </a:xfrm>
        <a:prstGeom prst="rect">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547B08-96BC-42B2-A718-4360FE20BF01}">
      <dsp:nvSpPr>
        <dsp:cNvPr id="0" name=""/>
        <dsp:cNvSpPr/>
      </dsp:nvSpPr>
      <dsp:spPr>
        <a:xfrm>
          <a:off x="1022877" y="3186179"/>
          <a:ext cx="2528745" cy="79023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5251"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PMMF</a:t>
          </a:r>
        </a:p>
        <a:p>
          <a:pPr marL="57150" lvl="1" indent="-57150" algn="l" defTabSz="488950">
            <a:lnSpc>
              <a:spcPct val="90000"/>
            </a:lnSpc>
            <a:spcBef>
              <a:spcPct val="0"/>
            </a:spcBef>
            <a:spcAft>
              <a:spcPct val="15000"/>
            </a:spcAft>
            <a:buChar char="•"/>
          </a:pPr>
          <a:r>
            <a:rPr lang="en-US" sz="1100" kern="1200" dirty="0"/>
            <a:t>Performance Monitoring and Measurement Function </a:t>
          </a:r>
        </a:p>
      </dsp:txBody>
      <dsp:txXfrm>
        <a:off x="1022877" y="3186179"/>
        <a:ext cx="2528745" cy="790233"/>
      </dsp:txXfrm>
    </dsp:sp>
    <dsp:sp modelId="{6D3908C4-7B3B-41BB-8A40-929504EDC9E1}">
      <dsp:nvSpPr>
        <dsp:cNvPr id="0" name=""/>
        <dsp:cNvSpPr/>
      </dsp:nvSpPr>
      <dsp:spPr>
        <a:xfrm>
          <a:off x="917513" y="3072034"/>
          <a:ext cx="553163" cy="829744"/>
        </a:xfrm>
        <a:prstGeom prst="rect">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D2C6A8-B448-4917-8D39-0F3DC4601FBA}">
      <dsp:nvSpPr>
        <dsp:cNvPr id="0" name=""/>
        <dsp:cNvSpPr/>
      </dsp:nvSpPr>
      <dsp:spPr>
        <a:xfrm>
          <a:off x="3804625" y="3186179"/>
          <a:ext cx="2528745" cy="79023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5251"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FF</a:t>
          </a:r>
        </a:p>
        <a:p>
          <a:pPr marL="57150" lvl="1" indent="-57150" algn="l" defTabSz="488950">
            <a:lnSpc>
              <a:spcPct val="90000"/>
            </a:lnSpc>
            <a:spcBef>
              <a:spcPct val="0"/>
            </a:spcBef>
            <a:spcAft>
              <a:spcPct val="15000"/>
            </a:spcAft>
            <a:buChar char="•"/>
          </a:pPr>
          <a:r>
            <a:rPr lang="en-US" sz="1100" kern="1200" dirty="0"/>
            <a:t>Financial Function</a:t>
          </a:r>
        </a:p>
      </dsp:txBody>
      <dsp:txXfrm>
        <a:off x="3804625" y="3186179"/>
        <a:ext cx="2528745" cy="790233"/>
      </dsp:txXfrm>
    </dsp:sp>
    <dsp:sp modelId="{B3F0727E-57BF-451C-8297-B4BED5AA0CCB}">
      <dsp:nvSpPr>
        <dsp:cNvPr id="0" name=""/>
        <dsp:cNvSpPr/>
      </dsp:nvSpPr>
      <dsp:spPr>
        <a:xfrm>
          <a:off x="3699260" y="3072034"/>
          <a:ext cx="553163" cy="829744"/>
        </a:xfrm>
        <a:prstGeom prst="rect">
          <a:avLst/>
        </a:prstGeom>
        <a:solidFill>
          <a:schemeClr val="accent4">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AFE57-7E32-4A53-BD9E-B0633A530407}">
      <dsp:nvSpPr>
        <dsp:cNvPr id="0" name=""/>
        <dsp:cNvSpPr/>
      </dsp:nvSpPr>
      <dsp:spPr>
        <a:xfrm rot="5400000">
          <a:off x="3139243" y="-893338"/>
          <a:ext cx="1498323" cy="3659675"/>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New work with RSSAC focus only</a:t>
          </a:r>
        </a:p>
      </dsp:txBody>
      <dsp:txXfrm rot="-5400000">
        <a:off x="2058567" y="260480"/>
        <a:ext cx="3586533" cy="1352039"/>
      </dsp:txXfrm>
    </dsp:sp>
    <dsp:sp modelId="{778F913E-49E0-4511-B481-929B55CDA165}">
      <dsp:nvSpPr>
        <dsp:cNvPr id="0" name=""/>
        <dsp:cNvSpPr/>
      </dsp:nvSpPr>
      <dsp:spPr>
        <a:xfrm>
          <a:off x="0" y="0"/>
          <a:ext cx="2058567" cy="187290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3-year Effort</a:t>
          </a:r>
        </a:p>
      </dsp:txBody>
      <dsp:txXfrm>
        <a:off x="91428" y="91428"/>
        <a:ext cx="1875711" cy="1690048"/>
      </dsp:txXfrm>
    </dsp:sp>
    <dsp:sp modelId="{E0581815-B544-42E3-A8F4-B9A123913DB4}">
      <dsp:nvSpPr>
        <dsp:cNvPr id="0" name=""/>
        <dsp:cNvSpPr/>
      </dsp:nvSpPr>
      <dsp:spPr>
        <a:xfrm rot="5400000">
          <a:off x="3139243" y="1073210"/>
          <a:ext cx="1498323" cy="3659675"/>
        </a:xfrm>
        <a:prstGeom prst="round2SameRect">
          <a:avLst/>
        </a:prstGeom>
        <a:solidFill>
          <a:schemeClr val="accent3">
            <a:tint val="40000"/>
            <a:alpha val="90000"/>
            <a:hueOff val="-9950505"/>
            <a:satOff val="61252"/>
            <a:lumOff val="6887"/>
            <a:alphaOff val="0"/>
          </a:schemeClr>
        </a:solidFill>
        <a:ln w="25400" cap="flat" cmpd="sng" algn="ctr">
          <a:solidFill>
            <a:schemeClr val="accent3">
              <a:tint val="40000"/>
              <a:alpha val="90000"/>
              <a:hueOff val="-9950505"/>
              <a:satOff val="61252"/>
              <a:lumOff val="68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RSSAC is providing a starting point</a:t>
          </a:r>
        </a:p>
      </dsp:txBody>
      <dsp:txXfrm rot="-5400000">
        <a:off x="2058567" y="2227028"/>
        <a:ext cx="3586533" cy="1352039"/>
      </dsp:txXfrm>
    </dsp:sp>
    <dsp:sp modelId="{F778B547-C34E-4CA4-BFD8-5AB4816007EA}">
      <dsp:nvSpPr>
        <dsp:cNvPr id="0" name=""/>
        <dsp:cNvSpPr/>
      </dsp:nvSpPr>
      <dsp:spPr>
        <a:xfrm>
          <a:off x="0" y="1966596"/>
          <a:ext cx="2058567" cy="1872904"/>
        </a:xfrm>
        <a:prstGeom prst="roundRect">
          <a:avLst/>
        </a:prstGeom>
        <a:solidFill>
          <a:schemeClr val="accent3">
            <a:hueOff val="-9243214"/>
            <a:satOff val="18496"/>
            <a:lumOff val="2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An initial draft model</a:t>
          </a:r>
        </a:p>
      </dsp:txBody>
      <dsp:txXfrm>
        <a:off x="91428" y="2058024"/>
        <a:ext cx="1875711" cy="1690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4276E-E1E0-4B9E-B06C-D5F1E692ADB8}">
      <dsp:nvSpPr>
        <dsp:cNvPr id="0" name=""/>
        <dsp:cNvSpPr/>
      </dsp:nvSpPr>
      <dsp:spPr>
        <a:xfrm>
          <a:off x="1404620" y="165099"/>
          <a:ext cx="3276600" cy="1137920"/>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52F27C-788A-40E1-8C7D-33E78B98F947}">
      <dsp:nvSpPr>
        <dsp:cNvPr id="0" name=""/>
        <dsp:cNvSpPr/>
      </dsp:nvSpPr>
      <dsp:spPr>
        <a:xfrm>
          <a:off x="2730500" y="2951479"/>
          <a:ext cx="635000" cy="406400"/>
        </a:xfrm>
        <a:prstGeom prst="down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1F4C85-B495-401A-BBC2-8EB699DECA08}">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chemeClr val="tx1"/>
              </a:solidFill>
            </a:rPr>
            <a:t>The Model</a:t>
          </a:r>
        </a:p>
      </dsp:txBody>
      <dsp:txXfrm>
        <a:off x="1524000" y="3276600"/>
        <a:ext cx="3048000" cy="762000"/>
      </dsp:txXfrm>
    </dsp:sp>
    <dsp:sp modelId="{DD73716E-4167-489D-A81A-9946313112FD}">
      <dsp:nvSpPr>
        <dsp:cNvPr id="0" name=""/>
        <dsp:cNvSpPr/>
      </dsp:nvSpPr>
      <dsp:spPr>
        <a:xfrm>
          <a:off x="2595880" y="1390904"/>
          <a:ext cx="1143000" cy="11430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Transparency and Auditability</a:t>
          </a:r>
        </a:p>
      </dsp:txBody>
      <dsp:txXfrm>
        <a:off x="2763268" y="1558292"/>
        <a:ext cx="808224" cy="808224"/>
      </dsp:txXfrm>
    </dsp:sp>
    <dsp:sp modelId="{D0D8456B-A339-434B-B38C-E0E44CAF3C03}">
      <dsp:nvSpPr>
        <dsp:cNvPr id="0" name=""/>
        <dsp:cNvSpPr/>
      </dsp:nvSpPr>
      <dsp:spPr>
        <a:xfrm>
          <a:off x="1778000" y="533399"/>
          <a:ext cx="1143000" cy="1143000"/>
        </a:xfrm>
        <a:prstGeom prst="ellipse">
          <a:avLst/>
        </a:prstGeom>
        <a:solidFill>
          <a:schemeClr val="accent5">
            <a:hueOff val="5771106"/>
            <a:satOff val="3498"/>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Avoidance of Conflicts of Interest</a:t>
          </a:r>
        </a:p>
      </dsp:txBody>
      <dsp:txXfrm>
        <a:off x="1945388" y="700787"/>
        <a:ext cx="808224" cy="808224"/>
      </dsp:txXfrm>
    </dsp:sp>
    <dsp:sp modelId="{5BA0C3C5-0C54-4264-9E5B-E7895E5172D7}">
      <dsp:nvSpPr>
        <dsp:cNvPr id="0" name=""/>
        <dsp:cNvSpPr/>
      </dsp:nvSpPr>
      <dsp:spPr>
        <a:xfrm>
          <a:off x="2946400" y="257047"/>
          <a:ext cx="1143000" cy="1143000"/>
        </a:xfrm>
        <a:prstGeom prst="ellipse">
          <a:avLst/>
        </a:prstGeom>
        <a:solidFill>
          <a:schemeClr val="accent5">
            <a:hueOff val="11542213"/>
            <a:satOff val="6996"/>
            <a:lumOff val="-1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Separation of Functions</a:t>
          </a:r>
        </a:p>
      </dsp:txBody>
      <dsp:txXfrm>
        <a:off x="3113788" y="424435"/>
        <a:ext cx="808224" cy="808224"/>
      </dsp:txXfrm>
    </dsp:sp>
    <dsp:sp modelId="{8E747202-F012-429D-BA51-9AF0C166FFD9}">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04B4E-77FC-4731-B09A-9646A82F24F3}">
      <dsp:nvSpPr>
        <dsp:cNvPr id="0" name=""/>
        <dsp:cNvSpPr/>
      </dsp:nvSpPr>
      <dsp:spPr>
        <a:xfrm>
          <a:off x="3250743" y="1930638"/>
          <a:ext cx="1377238" cy="137723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RSS</a:t>
          </a:r>
        </a:p>
      </dsp:txBody>
      <dsp:txXfrm>
        <a:off x="3452435" y="2132330"/>
        <a:ext cx="973854" cy="973854"/>
      </dsp:txXfrm>
    </dsp:sp>
    <dsp:sp modelId="{614D22B4-A9D3-42E9-9F85-4C6CF784D211}">
      <dsp:nvSpPr>
        <dsp:cNvPr id="0" name=""/>
        <dsp:cNvSpPr/>
      </dsp:nvSpPr>
      <dsp:spPr>
        <a:xfrm rot="16200000">
          <a:off x="3796417" y="1434892"/>
          <a:ext cx="285889" cy="46826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b="1" kern="1200" dirty="0"/>
        </a:p>
      </dsp:txBody>
      <dsp:txXfrm>
        <a:off x="3839301" y="1571428"/>
        <a:ext cx="200122" cy="280956"/>
      </dsp:txXfrm>
    </dsp:sp>
    <dsp:sp modelId="{69FC6B80-9D30-4963-9B58-ECD4DEDA579C}">
      <dsp:nvSpPr>
        <dsp:cNvPr id="0" name=""/>
        <dsp:cNvSpPr/>
      </dsp:nvSpPr>
      <dsp:spPr>
        <a:xfrm>
          <a:off x="3250743" y="13985"/>
          <a:ext cx="1377238" cy="137723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ICANN Community</a:t>
          </a:r>
        </a:p>
      </dsp:txBody>
      <dsp:txXfrm>
        <a:off x="3452435" y="215677"/>
        <a:ext cx="973854" cy="973854"/>
      </dsp:txXfrm>
    </dsp:sp>
    <dsp:sp modelId="{4E3584AD-618D-451D-BFFA-7496AFECA9C1}">
      <dsp:nvSpPr>
        <dsp:cNvPr id="0" name=""/>
        <dsp:cNvSpPr/>
      </dsp:nvSpPr>
      <dsp:spPr>
        <a:xfrm rot="1800000">
          <a:off x="4621175" y="2863107"/>
          <a:ext cx="292145" cy="468260"/>
        </a:xfrm>
        <a:prstGeom prst="rightArrow">
          <a:avLst>
            <a:gd name="adj1" fmla="val 60000"/>
            <a:gd name="adj2" fmla="val 50000"/>
          </a:avLst>
        </a:prstGeom>
        <a:solidFill>
          <a:schemeClr val="accent3">
            <a:hueOff val="-4621607"/>
            <a:satOff val="9248"/>
            <a:lumOff val="14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b="1" kern="1200" dirty="0"/>
        </a:p>
      </dsp:txBody>
      <dsp:txXfrm>
        <a:off x="4627046" y="2934848"/>
        <a:ext cx="204502" cy="280956"/>
      </dsp:txXfrm>
    </dsp:sp>
    <dsp:sp modelId="{0A56B311-D7C2-4749-BBFF-4C6692F6BF75}">
      <dsp:nvSpPr>
        <dsp:cNvPr id="0" name=""/>
        <dsp:cNvSpPr/>
      </dsp:nvSpPr>
      <dsp:spPr>
        <a:xfrm>
          <a:off x="4920834" y="2894866"/>
          <a:ext cx="1377238" cy="1377238"/>
        </a:xfrm>
        <a:prstGeom prst="ellipse">
          <a:avLst/>
        </a:prstGeom>
        <a:solidFill>
          <a:schemeClr val="accent3">
            <a:hueOff val="-4621607"/>
            <a:satOff val="9248"/>
            <a:lumOff val="1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RSOs</a:t>
          </a:r>
        </a:p>
      </dsp:txBody>
      <dsp:txXfrm>
        <a:off x="5122526" y="3096558"/>
        <a:ext cx="973854" cy="973854"/>
      </dsp:txXfrm>
    </dsp:sp>
    <dsp:sp modelId="{B2BC685E-E0AC-4FC9-AB1A-ECE52B9B4D30}">
      <dsp:nvSpPr>
        <dsp:cNvPr id="0" name=""/>
        <dsp:cNvSpPr/>
      </dsp:nvSpPr>
      <dsp:spPr>
        <a:xfrm rot="9000000">
          <a:off x="2965404" y="2863107"/>
          <a:ext cx="292145" cy="468260"/>
        </a:xfrm>
        <a:prstGeom prst="rightArrow">
          <a:avLst>
            <a:gd name="adj1" fmla="val 60000"/>
            <a:gd name="adj2" fmla="val 50000"/>
          </a:avLst>
        </a:prstGeom>
        <a:solidFill>
          <a:schemeClr val="accent3">
            <a:hueOff val="-9243214"/>
            <a:satOff val="18496"/>
            <a:lumOff val="2921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b="1" kern="1200" dirty="0"/>
        </a:p>
      </dsp:txBody>
      <dsp:txXfrm rot="10800000">
        <a:off x="3047176" y="2934848"/>
        <a:ext cx="204502" cy="280956"/>
      </dsp:txXfrm>
    </dsp:sp>
    <dsp:sp modelId="{E88E8BD8-2936-476C-B7B5-210F7B375EB8}">
      <dsp:nvSpPr>
        <dsp:cNvPr id="0" name=""/>
        <dsp:cNvSpPr/>
      </dsp:nvSpPr>
      <dsp:spPr>
        <a:xfrm>
          <a:off x="1580652" y="2894866"/>
          <a:ext cx="1377238" cy="1377238"/>
        </a:xfrm>
        <a:prstGeom prst="ellipse">
          <a:avLst/>
        </a:prstGeom>
        <a:solidFill>
          <a:schemeClr val="accent3">
            <a:hueOff val="-9243214"/>
            <a:satOff val="18496"/>
            <a:lumOff val="2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IETF/IAB</a:t>
          </a:r>
        </a:p>
      </dsp:txBody>
      <dsp:txXfrm>
        <a:off x="1782344" y="3096558"/>
        <a:ext cx="973854" cy="9738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57706-B00D-45DE-AB39-56976ADBC5C2}">
      <dsp:nvSpPr>
        <dsp:cNvPr id="0" name=""/>
        <dsp:cNvSpPr/>
      </dsp:nvSpPr>
      <dsp:spPr>
        <a:xfrm>
          <a:off x="1879203" y="1008416"/>
          <a:ext cx="2337593" cy="2337593"/>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b="1" kern="1200" dirty="0"/>
            <a:t>Governance</a:t>
          </a:r>
        </a:p>
      </dsp:txBody>
      <dsp:txXfrm>
        <a:off x="2221536" y="1350749"/>
        <a:ext cx="1652927" cy="1652927"/>
      </dsp:txXfrm>
    </dsp:sp>
    <dsp:sp modelId="{3626956E-286F-476A-8CA3-96240865F486}">
      <dsp:nvSpPr>
        <dsp:cNvPr id="0" name=""/>
        <dsp:cNvSpPr/>
      </dsp:nvSpPr>
      <dsp:spPr>
        <a:xfrm>
          <a:off x="2463601" y="72120"/>
          <a:ext cx="1168796" cy="1168796"/>
        </a:xfrm>
        <a:prstGeom prst="ellipse">
          <a:avLst/>
        </a:prstGeom>
        <a:solidFill>
          <a:schemeClr val="accent4">
            <a:alpha val="50000"/>
            <a:hueOff val="-158948"/>
            <a:satOff val="-2147"/>
            <a:lumOff val="-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SAPF</a:t>
          </a:r>
        </a:p>
      </dsp:txBody>
      <dsp:txXfrm>
        <a:off x="2634767" y="243286"/>
        <a:ext cx="826464" cy="826464"/>
      </dsp:txXfrm>
    </dsp:sp>
    <dsp:sp modelId="{76FCF9A3-3478-4A38-A00F-B24D07A2FDDE}">
      <dsp:nvSpPr>
        <dsp:cNvPr id="0" name=""/>
        <dsp:cNvSpPr/>
      </dsp:nvSpPr>
      <dsp:spPr>
        <a:xfrm>
          <a:off x="3909868" y="1122894"/>
          <a:ext cx="1168796" cy="1168796"/>
        </a:xfrm>
        <a:prstGeom prst="ellipse">
          <a:avLst/>
        </a:prstGeom>
        <a:solidFill>
          <a:schemeClr val="accent4">
            <a:alpha val="50000"/>
            <a:hueOff val="-317895"/>
            <a:satOff val="-4293"/>
            <a:lumOff val="-1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SF</a:t>
          </a:r>
        </a:p>
      </dsp:txBody>
      <dsp:txXfrm>
        <a:off x="4081034" y="1294060"/>
        <a:ext cx="826464" cy="826464"/>
      </dsp:txXfrm>
    </dsp:sp>
    <dsp:sp modelId="{0502DD8E-536A-4985-A61D-9728B4D12FD8}">
      <dsp:nvSpPr>
        <dsp:cNvPr id="0" name=""/>
        <dsp:cNvSpPr/>
      </dsp:nvSpPr>
      <dsp:spPr>
        <a:xfrm>
          <a:off x="3357443" y="2823082"/>
          <a:ext cx="1168796" cy="1168796"/>
        </a:xfrm>
        <a:prstGeom prst="ellipse">
          <a:avLst/>
        </a:prstGeom>
        <a:solidFill>
          <a:schemeClr val="accent4">
            <a:alpha val="50000"/>
            <a:hueOff val="-476843"/>
            <a:satOff val="-6440"/>
            <a:lumOff val="-2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FF</a:t>
          </a:r>
        </a:p>
      </dsp:txBody>
      <dsp:txXfrm>
        <a:off x="3528609" y="2994248"/>
        <a:ext cx="826464" cy="826464"/>
      </dsp:txXfrm>
    </dsp:sp>
    <dsp:sp modelId="{FEBCB096-EDBD-4132-88CF-318A40AB2C78}">
      <dsp:nvSpPr>
        <dsp:cNvPr id="0" name=""/>
        <dsp:cNvSpPr/>
      </dsp:nvSpPr>
      <dsp:spPr>
        <a:xfrm>
          <a:off x="1569759" y="2823082"/>
          <a:ext cx="1168796" cy="1168796"/>
        </a:xfrm>
        <a:prstGeom prst="ellipse">
          <a:avLst/>
        </a:prstGeom>
        <a:solidFill>
          <a:schemeClr val="accent4">
            <a:alpha val="50000"/>
            <a:hueOff val="-635790"/>
            <a:satOff val="-8586"/>
            <a:lumOff val="-3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PMMF</a:t>
          </a:r>
        </a:p>
      </dsp:txBody>
      <dsp:txXfrm>
        <a:off x="1740925" y="2994248"/>
        <a:ext cx="826464" cy="826464"/>
      </dsp:txXfrm>
    </dsp:sp>
    <dsp:sp modelId="{C4306BB7-EEB7-4731-8DB6-3BC4014F97B2}">
      <dsp:nvSpPr>
        <dsp:cNvPr id="0" name=""/>
        <dsp:cNvSpPr/>
      </dsp:nvSpPr>
      <dsp:spPr>
        <a:xfrm>
          <a:off x="1017334" y="1122894"/>
          <a:ext cx="1168796" cy="1168796"/>
        </a:xfrm>
        <a:prstGeom prst="ellipse">
          <a:avLst/>
        </a:prstGeom>
        <a:solidFill>
          <a:schemeClr val="accent4">
            <a:alpha val="50000"/>
            <a:hueOff val="-794738"/>
            <a:satOff val="-10733"/>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DRF</a:t>
          </a:r>
        </a:p>
      </dsp:txBody>
      <dsp:txXfrm>
        <a:off x="1188500" y="1294060"/>
        <a:ext cx="826464" cy="8264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1B5A8-7D5F-41EA-9C6C-A9C36CC0CFCA}">
      <dsp:nvSpPr>
        <dsp:cNvPr id="0" name=""/>
        <dsp:cNvSpPr/>
      </dsp:nvSpPr>
      <dsp:spPr>
        <a:xfrm>
          <a:off x="2225040" y="2172962"/>
          <a:ext cx="1645920" cy="164592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rPr>
            <a:t>Secretariat Function (SF)</a:t>
          </a:r>
        </a:p>
      </dsp:txBody>
      <dsp:txXfrm>
        <a:off x="2466079" y="2414001"/>
        <a:ext cx="1163842" cy="1163842"/>
      </dsp:txXfrm>
    </dsp:sp>
    <dsp:sp modelId="{FD401198-2A87-4BCA-B275-98CD88D7115A}">
      <dsp:nvSpPr>
        <dsp:cNvPr id="0" name=""/>
        <dsp:cNvSpPr/>
      </dsp:nvSpPr>
      <dsp:spPr>
        <a:xfrm rot="11700000">
          <a:off x="758329" y="2340572"/>
          <a:ext cx="1438394" cy="469087"/>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BD669D-3817-47BD-AD65-F26FDFFEC0FA}">
      <dsp:nvSpPr>
        <dsp:cNvPr id="0" name=""/>
        <dsp:cNvSpPr/>
      </dsp:nvSpPr>
      <dsp:spPr>
        <a:xfrm>
          <a:off x="1023" y="1763524"/>
          <a:ext cx="1563624" cy="125089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Perform secretariat functions to c</a:t>
          </a:r>
          <a:r>
            <a:rPr lang="en-US" sz="1200" b="1" u="none" kern="1200" dirty="0">
              <a:solidFill>
                <a:schemeClr val="tx1"/>
              </a:solidFill>
            </a:rPr>
            <a:t>oordinate and support RSO operational meetings.</a:t>
          </a:r>
          <a:endParaRPr lang="en-US" sz="1200" b="1" kern="1200" dirty="0">
            <a:solidFill>
              <a:schemeClr val="tx1"/>
            </a:solidFill>
          </a:endParaRPr>
        </a:p>
      </dsp:txBody>
      <dsp:txXfrm>
        <a:off x="37661" y="1800162"/>
        <a:ext cx="1490348" cy="1177623"/>
      </dsp:txXfrm>
    </dsp:sp>
    <dsp:sp modelId="{F6D18F1A-30E9-41A6-8FBB-B5D3F2912F34}">
      <dsp:nvSpPr>
        <dsp:cNvPr id="0" name=""/>
        <dsp:cNvSpPr/>
      </dsp:nvSpPr>
      <dsp:spPr>
        <a:xfrm rot="14700000">
          <a:off x="1641679" y="1287837"/>
          <a:ext cx="1438394" cy="469087"/>
        </a:xfrm>
        <a:prstGeom prst="leftArrow">
          <a:avLst>
            <a:gd name="adj1" fmla="val 60000"/>
            <a:gd name="adj2" fmla="val 50000"/>
          </a:avLst>
        </a:prstGeom>
        <a:solidFill>
          <a:schemeClr val="accent4">
            <a:hueOff val="-264913"/>
            <a:satOff val="-3578"/>
            <a:lumOff val="-143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8E4031-5A86-4899-A0E8-B71B25C41F8A}">
      <dsp:nvSpPr>
        <dsp:cNvPr id="0" name=""/>
        <dsp:cNvSpPr/>
      </dsp:nvSpPr>
      <dsp:spPr>
        <a:xfrm>
          <a:off x="1275118" y="245117"/>
          <a:ext cx="1563624" cy="1250899"/>
        </a:xfrm>
        <a:prstGeom prst="roundRect">
          <a:avLst>
            <a:gd name="adj" fmla="val 10000"/>
          </a:avLst>
        </a:prstGeom>
        <a:solidFill>
          <a:schemeClr val="accent4">
            <a:hueOff val="-264913"/>
            <a:satOff val="-3578"/>
            <a:lumOff val="-14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Hold common RSO assets.</a:t>
          </a:r>
        </a:p>
      </dsp:txBody>
      <dsp:txXfrm>
        <a:off x="1311756" y="281755"/>
        <a:ext cx="1490348" cy="1177623"/>
      </dsp:txXfrm>
    </dsp:sp>
    <dsp:sp modelId="{6EA022E8-F65C-45BA-81E6-24D4A2428291}">
      <dsp:nvSpPr>
        <dsp:cNvPr id="0" name=""/>
        <dsp:cNvSpPr/>
      </dsp:nvSpPr>
      <dsp:spPr>
        <a:xfrm rot="17700000">
          <a:off x="3015926" y="1287837"/>
          <a:ext cx="1438394" cy="469087"/>
        </a:xfrm>
        <a:prstGeom prst="leftArrow">
          <a:avLst>
            <a:gd name="adj1" fmla="val 60000"/>
            <a:gd name="adj2" fmla="val 50000"/>
          </a:avLst>
        </a:prstGeom>
        <a:solidFill>
          <a:schemeClr val="accent4">
            <a:hueOff val="-529825"/>
            <a:satOff val="-7155"/>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7A1269-400D-44F9-A5B5-6BA6BB5752E9}">
      <dsp:nvSpPr>
        <dsp:cNvPr id="0" name=""/>
        <dsp:cNvSpPr/>
      </dsp:nvSpPr>
      <dsp:spPr>
        <a:xfrm>
          <a:off x="3257257" y="245117"/>
          <a:ext cx="1563624" cy="1250899"/>
        </a:xfrm>
        <a:prstGeom prst="roundRect">
          <a:avLst>
            <a:gd name="adj" fmla="val 10000"/>
          </a:avLst>
        </a:prstGeom>
        <a:solidFill>
          <a:schemeClr val="accent4">
            <a:hueOff val="-529825"/>
            <a:satOff val="-7155"/>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u="none" kern="1200" dirty="0">
              <a:solidFill>
                <a:schemeClr val="tx1"/>
              </a:solidFill>
            </a:rPr>
            <a:t>A conduit for the Internet community to interact with RSOs.</a:t>
          </a:r>
          <a:endParaRPr lang="en-US" sz="1200" b="1" kern="1200" dirty="0">
            <a:solidFill>
              <a:schemeClr val="tx1"/>
            </a:solidFill>
          </a:endParaRPr>
        </a:p>
      </dsp:txBody>
      <dsp:txXfrm>
        <a:off x="3293895" y="281755"/>
        <a:ext cx="1490348" cy="1177623"/>
      </dsp:txXfrm>
    </dsp:sp>
    <dsp:sp modelId="{D93A0EE8-52A1-48DE-9949-85982346A2E1}">
      <dsp:nvSpPr>
        <dsp:cNvPr id="0" name=""/>
        <dsp:cNvSpPr/>
      </dsp:nvSpPr>
      <dsp:spPr>
        <a:xfrm rot="20700000">
          <a:off x="3899275" y="2340572"/>
          <a:ext cx="1438394" cy="469087"/>
        </a:xfrm>
        <a:prstGeom prst="leftArrow">
          <a:avLst>
            <a:gd name="adj1" fmla="val 60000"/>
            <a:gd name="adj2" fmla="val 50000"/>
          </a:avLst>
        </a:prstGeom>
        <a:solidFill>
          <a:schemeClr val="accent4">
            <a:hueOff val="-794738"/>
            <a:satOff val="-10733"/>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6ED060-E425-4DDA-B739-AFE67BA7F3E7}">
      <dsp:nvSpPr>
        <dsp:cNvPr id="0" name=""/>
        <dsp:cNvSpPr/>
      </dsp:nvSpPr>
      <dsp:spPr>
        <a:xfrm>
          <a:off x="4531352" y="1763524"/>
          <a:ext cx="1563624" cy="1250899"/>
        </a:xfrm>
        <a:prstGeom prst="roundRect">
          <a:avLst>
            <a:gd name="adj" fmla="val 10000"/>
          </a:avLst>
        </a:prstGeom>
        <a:solidFill>
          <a:schemeClr val="accent4">
            <a:hueOff val="-794738"/>
            <a:satOff val="-10733"/>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Other…</a:t>
          </a:r>
        </a:p>
      </dsp:txBody>
      <dsp:txXfrm>
        <a:off x="4567990" y="1800162"/>
        <a:ext cx="1490348" cy="11776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539E0-23A7-4505-A926-F03D7E699554}">
      <dsp:nvSpPr>
        <dsp:cNvPr id="0" name=""/>
        <dsp:cNvSpPr/>
      </dsp:nvSpPr>
      <dsp:spPr>
        <a:xfrm>
          <a:off x="58042" y="3100"/>
          <a:ext cx="1708546" cy="85427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Strategy</a:t>
          </a:r>
        </a:p>
      </dsp:txBody>
      <dsp:txXfrm>
        <a:off x="83063" y="28121"/>
        <a:ext cx="1658504" cy="804231"/>
      </dsp:txXfrm>
    </dsp:sp>
    <dsp:sp modelId="{6C5A8BF7-9116-4D1F-B7DB-7446960C45B8}">
      <dsp:nvSpPr>
        <dsp:cNvPr id="0" name=""/>
        <dsp:cNvSpPr/>
      </dsp:nvSpPr>
      <dsp:spPr>
        <a:xfrm>
          <a:off x="228897" y="857374"/>
          <a:ext cx="170854" cy="640705"/>
        </a:xfrm>
        <a:custGeom>
          <a:avLst/>
          <a:gdLst/>
          <a:ahLst/>
          <a:cxnLst/>
          <a:rect l="0" t="0" r="0" b="0"/>
          <a:pathLst>
            <a:path>
              <a:moveTo>
                <a:pt x="0" y="0"/>
              </a:moveTo>
              <a:lnTo>
                <a:pt x="0" y="640705"/>
              </a:lnTo>
              <a:lnTo>
                <a:pt x="170854" y="6407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1F504C-B3FD-4301-A2E9-EBFF2DEDFBD3}">
      <dsp:nvSpPr>
        <dsp:cNvPr id="0" name=""/>
        <dsp:cNvSpPr/>
      </dsp:nvSpPr>
      <dsp:spPr>
        <a:xfrm>
          <a:off x="399752" y="1070942"/>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u="none" kern="1200" dirty="0"/>
            <a:t>Coordinating with other stakeholders a strategic vision for the RSS. Examples of such groups include the ICANN Board, IETF/IAB, SSAC, and RZERC.</a:t>
          </a:r>
          <a:endParaRPr lang="en-US" sz="800" kern="1200" dirty="0"/>
        </a:p>
      </dsp:txBody>
      <dsp:txXfrm>
        <a:off x="424773" y="1095963"/>
        <a:ext cx="1316795" cy="804231"/>
      </dsp:txXfrm>
    </dsp:sp>
    <dsp:sp modelId="{DD554BBF-BA86-48CF-98F0-F76E8088131E}">
      <dsp:nvSpPr>
        <dsp:cNvPr id="0" name=""/>
        <dsp:cNvSpPr/>
      </dsp:nvSpPr>
      <dsp:spPr>
        <a:xfrm>
          <a:off x="228897" y="857374"/>
          <a:ext cx="170854" cy="1708546"/>
        </a:xfrm>
        <a:custGeom>
          <a:avLst/>
          <a:gdLst/>
          <a:ahLst/>
          <a:cxnLst/>
          <a:rect l="0" t="0" r="0" b="0"/>
          <a:pathLst>
            <a:path>
              <a:moveTo>
                <a:pt x="0" y="0"/>
              </a:moveTo>
              <a:lnTo>
                <a:pt x="0" y="1708546"/>
              </a:lnTo>
              <a:lnTo>
                <a:pt x="170854" y="170854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FEDACB-4231-418B-B6E0-61B3CD12CC02}">
      <dsp:nvSpPr>
        <dsp:cNvPr id="0" name=""/>
        <dsp:cNvSpPr/>
      </dsp:nvSpPr>
      <dsp:spPr>
        <a:xfrm>
          <a:off x="399752" y="2138784"/>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u="none" kern="1200" dirty="0"/>
            <a:t>Strategizing about how to incorporate emerging technologies and how to sunset those technologies that are becoming obsolete.</a:t>
          </a:r>
          <a:endParaRPr lang="en-US" sz="800" kern="1200" dirty="0"/>
        </a:p>
      </dsp:txBody>
      <dsp:txXfrm>
        <a:off x="424773" y="2163805"/>
        <a:ext cx="1316795" cy="804231"/>
      </dsp:txXfrm>
    </dsp:sp>
    <dsp:sp modelId="{94B34C68-3D33-491F-9B30-39FDDA5542BB}">
      <dsp:nvSpPr>
        <dsp:cNvPr id="0" name=""/>
        <dsp:cNvSpPr/>
      </dsp:nvSpPr>
      <dsp:spPr>
        <a:xfrm>
          <a:off x="228897" y="857374"/>
          <a:ext cx="170854" cy="2776388"/>
        </a:xfrm>
        <a:custGeom>
          <a:avLst/>
          <a:gdLst/>
          <a:ahLst/>
          <a:cxnLst/>
          <a:rect l="0" t="0" r="0" b="0"/>
          <a:pathLst>
            <a:path>
              <a:moveTo>
                <a:pt x="0" y="0"/>
              </a:moveTo>
              <a:lnTo>
                <a:pt x="0" y="2776388"/>
              </a:lnTo>
              <a:lnTo>
                <a:pt x="170854" y="27763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0CFC4C-AC15-4D9D-AEBA-E5A8CE53C6BD}">
      <dsp:nvSpPr>
        <dsp:cNvPr id="0" name=""/>
        <dsp:cNvSpPr/>
      </dsp:nvSpPr>
      <dsp:spPr>
        <a:xfrm>
          <a:off x="399752" y="3206625"/>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…and many other responsibilities.</a:t>
          </a:r>
        </a:p>
      </dsp:txBody>
      <dsp:txXfrm>
        <a:off x="424773" y="3231646"/>
        <a:ext cx="1316795" cy="804231"/>
      </dsp:txXfrm>
    </dsp:sp>
    <dsp:sp modelId="{60C135EC-A21E-4BD5-9F21-B11E5C2BAABB}">
      <dsp:nvSpPr>
        <dsp:cNvPr id="0" name=""/>
        <dsp:cNvSpPr/>
      </dsp:nvSpPr>
      <dsp:spPr>
        <a:xfrm>
          <a:off x="2193726" y="3100"/>
          <a:ext cx="1708546" cy="85427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Architecture</a:t>
          </a:r>
        </a:p>
      </dsp:txBody>
      <dsp:txXfrm>
        <a:off x="2218747" y="28121"/>
        <a:ext cx="1658504" cy="804231"/>
      </dsp:txXfrm>
    </dsp:sp>
    <dsp:sp modelId="{308CAF8F-B148-4753-ABD6-22EBAC298557}">
      <dsp:nvSpPr>
        <dsp:cNvPr id="0" name=""/>
        <dsp:cNvSpPr/>
      </dsp:nvSpPr>
      <dsp:spPr>
        <a:xfrm>
          <a:off x="2364581" y="857374"/>
          <a:ext cx="170854" cy="640705"/>
        </a:xfrm>
        <a:custGeom>
          <a:avLst/>
          <a:gdLst/>
          <a:ahLst/>
          <a:cxnLst/>
          <a:rect l="0" t="0" r="0" b="0"/>
          <a:pathLst>
            <a:path>
              <a:moveTo>
                <a:pt x="0" y="0"/>
              </a:moveTo>
              <a:lnTo>
                <a:pt x="0" y="640705"/>
              </a:lnTo>
              <a:lnTo>
                <a:pt x="170854" y="6407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1A4B5F-FBD9-49C9-9218-926EED1684D4}">
      <dsp:nvSpPr>
        <dsp:cNvPr id="0" name=""/>
        <dsp:cNvSpPr/>
      </dsp:nvSpPr>
      <dsp:spPr>
        <a:xfrm>
          <a:off x="2535435" y="1070942"/>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u="none" kern="1200" dirty="0"/>
            <a:t>Ensuring that the guiding principles of the RSS and RSOs remain embedded in technical and operational architectures.</a:t>
          </a:r>
          <a:endParaRPr lang="en-US" sz="800" kern="1200" dirty="0"/>
        </a:p>
      </dsp:txBody>
      <dsp:txXfrm>
        <a:off x="2560456" y="1095963"/>
        <a:ext cx="1316795" cy="804231"/>
      </dsp:txXfrm>
    </dsp:sp>
    <dsp:sp modelId="{CA2FEF8E-D5B1-4792-BE7E-10F067350757}">
      <dsp:nvSpPr>
        <dsp:cNvPr id="0" name=""/>
        <dsp:cNvSpPr/>
      </dsp:nvSpPr>
      <dsp:spPr>
        <a:xfrm>
          <a:off x="2364581" y="857374"/>
          <a:ext cx="170854" cy="1708546"/>
        </a:xfrm>
        <a:custGeom>
          <a:avLst/>
          <a:gdLst/>
          <a:ahLst/>
          <a:cxnLst/>
          <a:rect l="0" t="0" r="0" b="0"/>
          <a:pathLst>
            <a:path>
              <a:moveTo>
                <a:pt x="0" y="0"/>
              </a:moveTo>
              <a:lnTo>
                <a:pt x="0" y="1708546"/>
              </a:lnTo>
              <a:lnTo>
                <a:pt x="170854" y="170854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AC249E-645C-4DB1-B678-54D78D39FADF}">
      <dsp:nvSpPr>
        <dsp:cNvPr id="0" name=""/>
        <dsp:cNvSpPr/>
      </dsp:nvSpPr>
      <dsp:spPr>
        <a:xfrm>
          <a:off x="2535435" y="2138784"/>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Defining system-wide, externally verifiable metrics to demonstrate that the RSS as a whole </a:t>
          </a:r>
          <a:r>
            <a:rPr lang="en-US" sz="800" kern="1200"/>
            <a:t>is online.</a:t>
          </a:r>
          <a:endParaRPr lang="en-US" sz="800" kern="1200" dirty="0"/>
        </a:p>
      </dsp:txBody>
      <dsp:txXfrm>
        <a:off x="2560456" y="2163805"/>
        <a:ext cx="1316795" cy="804231"/>
      </dsp:txXfrm>
    </dsp:sp>
    <dsp:sp modelId="{81F238F6-D5D1-4DB8-B52E-D620F5E25E51}">
      <dsp:nvSpPr>
        <dsp:cNvPr id="0" name=""/>
        <dsp:cNvSpPr/>
      </dsp:nvSpPr>
      <dsp:spPr>
        <a:xfrm>
          <a:off x="2364581" y="857374"/>
          <a:ext cx="170854" cy="2776388"/>
        </a:xfrm>
        <a:custGeom>
          <a:avLst/>
          <a:gdLst/>
          <a:ahLst/>
          <a:cxnLst/>
          <a:rect l="0" t="0" r="0" b="0"/>
          <a:pathLst>
            <a:path>
              <a:moveTo>
                <a:pt x="0" y="0"/>
              </a:moveTo>
              <a:lnTo>
                <a:pt x="0" y="2776388"/>
              </a:lnTo>
              <a:lnTo>
                <a:pt x="170854" y="27763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851DED-CEC3-4E2A-9D66-D066817EED6A}">
      <dsp:nvSpPr>
        <dsp:cNvPr id="0" name=""/>
        <dsp:cNvSpPr/>
      </dsp:nvSpPr>
      <dsp:spPr>
        <a:xfrm>
          <a:off x="2535435" y="3206625"/>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…and many other responsibilities.</a:t>
          </a:r>
        </a:p>
      </dsp:txBody>
      <dsp:txXfrm>
        <a:off x="2560456" y="3231646"/>
        <a:ext cx="1316795" cy="804231"/>
      </dsp:txXfrm>
    </dsp:sp>
    <dsp:sp modelId="{E869DFAB-48D3-4BAD-9EE3-AB9FFEE6C596}">
      <dsp:nvSpPr>
        <dsp:cNvPr id="0" name=""/>
        <dsp:cNvSpPr/>
      </dsp:nvSpPr>
      <dsp:spPr>
        <a:xfrm>
          <a:off x="4329410" y="3100"/>
          <a:ext cx="1708546" cy="85427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Policy</a:t>
          </a:r>
        </a:p>
      </dsp:txBody>
      <dsp:txXfrm>
        <a:off x="4354431" y="28121"/>
        <a:ext cx="1658504" cy="804231"/>
      </dsp:txXfrm>
    </dsp:sp>
    <dsp:sp modelId="{E0A3ADFD-6B3A-4871-ABD0-E589F043DB2B}">
      <dsp:nvSpPr>
        <dsp:cNvPr id="0" name=""/>
        <dsp:cNvSpPr/>
      </dsp:nvSpPr>
      <dsp:spPr>
        <a:xfrm>
          <a:off x="4500264" y="857374"/>
          <a:ext cx="170854" cy="640705"/>
        </a:xfrm>
        <a:custGeom>
          <a:avLst/>
          <a:gdLst/>
          <a:ahLst/>
          <a:cxnLst/>
          <a:rect l="0" t="0" r="0" b="0"/>
          <a:pathLst>
            <a:path>
              <a:moveTo>
                <a:pt x="0" y="0"/>
              </a:moveTo>
              <a:lnTo>
                <a:pt x="0" y="640705"/>
              </a:lnTo>
              <a:lnTo>
                <a:pt x="170854" y="6407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5F2904-6EE8-4E75-8678-7880A08D1FD9}">
      <dsp:nvSpPr>
        <dsp:cNvPr id="0" name=""/>
        <dsp:cNvSpPr/>
      </dsp:nvSpPr>
      <dsp:spPr>
        <a:xfrm>
          <a:off x="4671119" y="1070942"/>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u="none" kern="1200" dirty="0"/>
            <a:t>Operationalizing the minimum levels of performance developed in the SAPF architecture stream, and communicating this information to the PMMF. </a:t>
          </a:r>
          <a:endParaRPr lang="en-US" sz="800" kern="1200" dirty="0"/>
        </a:p>
      </dsp:txBody>
      <dsp:txXfrm>
        <a:off x="4696140" y="1095963"/>
        <a:ext cx="1316795" cy="804231"/>
      </dsp:txXfrm>
    </dsp:sp>
    <dsp:sp modelId="{D9193921-B977-48C2-8BD1-5E01BB8A1B08}">
      <dsp:nvSpPr>
        <dsp:cNvPr id="0" name=""/>
        <dsp:cNvSpPr/>
      </dsp:nvSpPr>
      <dsp:spPr>
        <a:xfrm>
          <a:off x="4500264" y="857374"/>
          <a:ext cx="170854" cy="1708546"/>
        </a:xfrm>
        <a:custGeom>
          <a:avLst/>
          <a:gdLst/>
          <a:ahLst/>
          <a:cxnLst/>
          <a:rect l="0" t="0" r="0" b="0"/>
          <a:pathLst>
            <a:path>
              <a:moveTo>
                <a:pt x="0" y="0"/>
              </a:moveTo>
              <a:lnTo>
                <a:pt x="0" y="1708546"/>
              </a:lnTo>
              <a:lnTo>
                <a:pt x="170854" y="170854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191711-C4D1-4C83-8907-BBAC8B6D38CF}">
      <dsp:nvSpPr>
        <dsp:cNvPr id="0" name=""/>
        <dsp:cNvSpPr/>
      </dsp:nvSpPr>
      <dsp:spPr>
        <a:xfrm>
          <a:off x="4671119" y="2138784"/>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Articulating policy on handling any grievances concerning an RSO or the RSS.</a:t>
          </a:r>
        </a:p>
      </dsp:txBody>
      <dsp:txXfrm>
        <a:off x="4696140" y="2163805"/>
        <a:ext cx="1316795" cy="804231"/>
      </dsp:txXfrm>
    </dsp:sp>
    <dsp:sp modelId="{3FC3B445-1DB2-41BA-992B-D0B3C9C7E711}">
      <dsp:nvSpPr>
        <dsp:cNvPr id="0" name=""/>
        <dsp:cNvSpPr/>
      </dsp:nvSpPr>
      <dsp:spPr>
        <a:xfrm>
          <a:off x="4500264" y="857374"/>
          <a:ext cx="170854" cy="2776388"/>
        </a:xfrm>
        <a:custGeom>
          <a:avLst/>
          <a:gdLst/>
          <a:ahLst/>
          <a:cxnLst/>
          <a:rect l="0" t="0" r="0" b="0"/>
          <a:pathLst>
            <a:path>
              <a:moveTo>
                <a:pt x="0" y="0"/>
              </a:moveTo>
              <a:lnTo>
                <a:pt x="0" y="2776388"/>
              </a:lnTo>
              <a:lnTo>
                <a:pt x="170854" y="27763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6D40-A8D1-4A96-B898-E301BBBB1A4C}">
      <dsp:nvSpPr>
        <dsp:cNvPr id="0" name=""/>
        <dsp:cNvSpPr/>
      </dsp:nvSpPr>
      <dsp:spPr>
        <a:xfrm>
          <a:off x="4671119" y="3206625"/>
          <a:ext cx="1366837" cy="85427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…and many other responsibilities.</a:t>
          </a:r>
        </a:p>
      </dsp:txBody>
      <dsp:txXfrm>
        <a:off x="4696140" y="3231646"/>
        <a:ext cx="1316795" cy="8042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1022F-6FD1-4824-9E64-9F39A1B85037}">
      <dsp:nvSpPr>
        <dsp:cNvPr id="0" name=""/>
        <dsp:cNvSpPr/>
      </dsp:nvSpPr>
      <dsp:spPr>
        <a:xfrm>
          <a:off x="1247" y="947459"/>
          <a:ext cx="1653623" cy="165362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Designations</a:t>
          </a:r>
        </a:p>
      </dsp:txBody>
      <dsp:txXfrm>
        <a:off x="243414" y="1189626"/>
        <a:ext cx="1169289" cy="1169289"/>
      </dsp:txXfrm>
    </dsp:sp>
    <dsp:sp modelId="{9850CFBC-A3D5-4C80-9366-016B44A9CD37}">
      <dsp:nvSpPr>
        <dsp:cNvPr id="0" name=""/>
        <dsp:cNvSpPr/>
      </dsp:nvSpPr>
      <dsp:spPr>
        <a:xfrm>
          <a:off x="1789145" y="1294720"/>
          <a:ext cx="959101" cy="959101"/>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chemeClr val="tx1"/>
            </a:solidFill>
          </a:endParaRPr>
        </a:p>
      </dsp:txBody>
      <dsp:txXfrm>
        <a:off x="1916274" y="1661480"/>
        <a:ext cx="704843" cy="225581"/>
      </dsp:txXfrm>
    </dsp:sp>
    <dsp:sp modelId="{8665FD85-5BF5-4D0D-9C98-A4622EB0EE88}">
      <dsp:nvSpPr>
        <dsp:cNvPr id="0" name=""/>
        <dsp:cNvSpPr/>
      </dsp:nvSpPr>
      <dsp:spPr>
        <a:xfrm>
          <a:off x="2882520" y="947459"/>
          <a:ext cx="1653623" cy="1653623"/>
        </a:xfrm>
        <a:prstGeom prst="ellipse">
          <a:avLst/>
        </a:prstGeom>
        <a:solidFill>
          <a:schemeClr val="accent4">
            <a:hueOff val="-397369"/>
            <a:satOff val="-5367"/>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Removals</a:t>
          </a:r>
        </a:p>
      </dsp:txBody>
      <dsp:txXfrm>
        <a:off x="3124687" y="1189626"/>
        <a:ext cx="1169289" cy="1169289"/>
      </dsp:txXfrm>
    </dsp:sp>
    <dsp:sp modelId="{EDC641DA-19CB-478E-9E18-95C4F367F309}">
      <dsp:nvSpPr>
        <dsp:cNvPr id="0" name=""/>
        <dsp:cNvSpPr/>
      </dsp:nvSpPr>
      <dsp:spPr>
        <a:xfrm>
          <a:off x="4670418" y="1294720"/>
          <a:ext cx="959101" cy="959101"/>
        </a:xfrm>
        <a:prstGeom prst="mathEqual">
          <a:avLst/>
        </a:prstGeom>
        <a:solidFill>
          <a:schemeClr val="accent4">
            <a:hueOff val="-794738"/>
            <a:satOff val="-10733"/>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chemeClr val="tx1"/>
            </a:solidFill>
          </a:endParaRPr>
        </a:p>
      </dsp:txBody>
      <dsp:txXfrm>
        <a:off x="4797547" y="1492295"/>
        <a:ext cx="704843" cy="563951"/>
      </dsp:txXfrm>
    </dsp:sp>
    <dsp:sp modelId="{0CAD519C-B5CA-4D00-A8FE-7EE51C58E97C}">
      <dsp:nvSpPr>
        <dsp:cNvPr id="0" name=""/>
        <dsp:cNvSpPr/>
      </dsp:nvSpPr>
      <dsp:spPr>
        <a:xfrm>
          <a:off x="5763794" y="947459"/>
          <a:ext cx="1653623" cy="1653623"/>
        </a:xfrm>
        <a:prstGeom prst="ellipse">
          <a:avLst/>
        </a:prstGeom>
        <a:solidFill>
          <a:schemeClr val="accent4">
            <a:hueOff val="-794738"/>
            <a:satOff val="-10733"/>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Set of </a:t>
          </a:r>
          <a:r>
            <a:rPr lang="en-US" sz="1500" b="1" kern="1200" dirty="0">
              <a:solidFill>
                <a:schemeClr val="tx1"/>
              </a:solidFill>
            </a:rPr>
            <a:t>Operators</a:t>
          </a:r>
        </a:p>
      </dsp:txBody>
      <dsp:txXfrm>
        <a:off x="6005961" y="1189626"/>
        <a:ext cx="1169289" cy="11692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a1f24"/>
                </a:solidFill>
                <a:latin typeface="Calibri"/>
              </a:rPr>
              <a:t>Click to move </a:t>
            </a:r>
            <a:r>
              <a:rPr b="0" lang="en-US" sz="1800" spc="-1" strike="noStrike">
                <a:solidFill>
                  <a:srgbClr val="0a1f24"/>
                </a:solidFill>
                <a:latin typeface="Calibri"/>
              </a:rPr>
              <a:t>the slide</a:t>
            </a:r>
            <a:endParaRPr b="0" lang="en-US" sz="1800" spc="-1" strike="noStrike">
              <a:solidFill>
                <a:srgbClr val="0a1f24"/>
              </a:solidFill>
              <a:latin typeface="Calibri"/>
            </a:endParaRPr>
          </a:p>
        </p:txBody>
      </p:sp>
      <p:sp>
        <p:nvSpPr>
          <p:cNvPr id="371" name="PlaceHolder 2"/>
          <p:cNvSpPr>
            <a:spLocks noGrp="1"/>
          </p:cNvSpPr>
          <p:nvPr>
            <p:ph type="body"/>
          </p:nvPr>
        </p:nvSpPr>
        <p:spPr>
          <a:xfrm>
            <a:off x="756000" y="5078520"/>
            <a:ext cx="6047640" cy="4811040"/>
          </a:xfrm>
          <a:prstGeom prst="rect">
            <a:avLst/>
          </a:prstGeom>
        </p:spPr>
        <p:txBody>
          <a:bodyPr lIns="0" rIns="0" tIns="0" bIns="0">
            <a:noAutofit/>
          </a:bodyPr>
          <a:p>
            <a:r>
              <a:rPr b="0" lang="en-GB" sz="2000" spc="-1" strike="noStrike">
                <a:latin typeface="Arial"/>
              </a:rPr>
              <a:t>Click to edit the </a:t>
            </a:r>
            <a:r>
              <a:rPr b="0" lang="en-GB" sz="2000" spc="-1" strike="noStrike">
                <a:latin typeface="Arial"/>
              </a:rPr>
              <a:t>notes' format</a:t>
            </a:r>
            <a:endParaRPr b="0" lang="en-GB" sz="2000" spc="-1" strike="noStrike">
              <a:latin typeface="Arial"/>
            </a:endParaRPr>
          </a:p>
        </p:txBody>
      </p:sp>
      <p:sp>
        <p:nvSpPr>
          <p:cNvPr id="372" name="PlaceHolder 3"/>
          <p:cNvSpPr>
            <a:spLocks noGrp="1"/>
          </p:cNvSpPr>
          <p:nvPr>
            <p:ph type="hdr"/>
          </p:nvPr>
        </p:nvSpPr>
        <p:spPr>
          <a:xfrm>
            <a:off x="0" y="0"/>
            <a:ext cx="3280680" cy="534240"/>
          </a:xfrm>
          <a:prstGeom prst="rect">
            <a:avLst/>
          </a:prstGeom>
        </p:spPr>
        <p:txBody>
          <a:bodyPr lIns="0" rIns="0" tIns="0" bIns="0">
            <a:noAutofit/>
          </a:bodyPr>
          <a:p>
            <a:r>
              <a:rPr b="0" lang="en-GB" sz="1400" spc="-1" strike="noStrike">
                <a:latin typeface="Times New Roman"/>
              </a:rPr>
              <a:t> </a:t>
            </a:r>
            <a:endParaRPr b="0" lang="en-GB" sz="1400" spc="-1" strike="noStrike">
              <a:latin typeface="Times New Roman"/>
            </a:endParaRPr>
          </a:p>
        </p:txBody>
      </p:sp>
      <p:sp>
        <p:nvSpPr>
          <p:cNvPr id="373" name="PlaceHolder 4"/>
          <p:cNvSpPr>
            <a:spLocks noGrp="1"/>
          </p:cNvSpPr>
          <p:nvPr>
            <p:ph type="dt"/>
          </p:nvPr>
        </p:nvSpPr>
        <p:spPr>
          <a:xfrm>
            <a:off x="4278960" y="0"/>
            <a:ext cx="3280680" cy="534240"/>
          </a:xfrm>
          <a:prstGeom prst="rect">
            <a:avLst/>
          </a:prstGeom>
        </p:spPr>
        <p:txBody>
          <a:bodyPr lIns="0" rIns="0" tIns="0" bIns="0">
            <a:noAutofit/>
          </a:bodyPr>
          <a:p>
            <a:pPr algn="r"/>
            <a:r>
              <a:rPr b="0" lang="en-GB" sz="1400" spc="-1" strike="noStrike">
                <a:latin typeface="Times New Roman"/>
              </a:rPr>
              <a:t> </a:t>
            </a:r>
            <a:endParaRPr b="0" lang="en-GB" sz="1400" spc="-1" strike="noStrike">
              <a:latin typeface="Times New Roman"/>
            </a:endParaRPr>
          </a:p>
        </p:txBody>
      </p:sp>
      <p:sp>
        <p:nvSpPr>
          <p:cNvPr id="374" name="PlaceHolder 5"/>
          <p:cNvSpPr>
            <a:spLocks noGrp="1"/>
          </p:cNvSpPr>
          <p:nvPr>
            <p:ph type="ftr"/>
          </p:nvPr>
        </p:nvSpPr>
        <p:spPr>
          <a:xfrm>
            <a:off x="0" y="10157400"/>
            <a:ext cx="3280680" cy="534240"/>
          </a:xfrm>
          <a:prstGeom prst="rect">
            <a:avLst/>
          </a:prstGeom>
        </p:spPr>
        <p:txBody>
          <a:bodyPr lIns="0" rIns="0" tIns="0" bIns="0" anchor="b">
            <a:noAutofit/>
          </a:bodyPr>
          <a:p>
            <a:r>
              <a:rPr b="0" lang="en-GB" sz="1400" spc="-1" strike="noStrike">
                <a:latin typeface="Times New Roman"/>
              </a:rPr>
              <a:t> </a:t>
            </a:r>
            <a:endParaRPr b="0" lang="en-GB" sz="1400" spc="-1" strike="noStrike">
              <a:latin typeface="Times New Roman"/>
            </a:endParaRPr>
          </a:p>
        </p:txBody>
      </p:sp>
      <p:sp>
        <p:nvSpPr>
          <p:cNvPr id="375"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6949A95D-327C-47FA-8B93-2F26B64DAA63}" type="slidenum">
              <a:rPr b="0" lang="en-GB" sz="1400" spc="-1" strike="noStrike">
                <a:latin typeface="Times New Roman"/>
              </a:rPr>
              <a:t>1</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hyperlink" Target="http://www.example.com/" TargetMode="External"/><Relationship Id="rId2" Type="http://schemas.openxmlformats.org/officeDocument/2006/relationships/hyperlink" Target="http://www.example.com/" TargetMode="External"/><Relationship Id="rId3" Type="http://schemas.openxmlformats.org/officeDocument/2006/relationships/slide" Target="../slides/slide33.xml"/><Relationship Id="rId4"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hyperlink" Target="http://www.example.com/" TargetMode="External"/><Relationship Id="rId2" Type="http://schemas.openxmlformats.org/officeDocument/2006/relationships/slide" Target="../slides/slide34.xml"/><Relationship Id="rId3"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1143000" y="685800"/>
            <a:ext cx="4571640" cy="3428640"/>
          </a:xfrm>
          <a:prstGeom prst="rect">
            <a:avLst/>
          </a:prstGeom>
        </p:spPr>
      </p:sp>
      <p:sp>
        <p:nvSpPr>
          <p:cNvPr id="610"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IP Addresses are not meant to be human memorable</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It used to be a one-to-one mapping of IP address to machine on Internet. Now things are much more complicated.</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IP addresses can be shared behind NAT and CGNAT, and there is also Anycast which we will talk about later.</a:t>
            </a:r>
            <a:endParaRPr b="0" lang="en-GB" sz="1200" spc="-1" strike="noStrike">
              <a:latin typeface="Arial"/>
            </a:endParaRPr>
          </a:p>
        </p:txBody>
      </p:sp>
      <p:sp>
        <p:nvSpPr>
          <p:cNvPr id="61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25841B0-9649-4DFE-B4A9-FE7C10EABCB7}"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1143000" y="685800"/>
            <a:ext cx="4571640" cy="3428640"/>
          </a:xfrm>
          <a:prstGeom prst="rect">
            <a:avLst/>
          </a:prstGeom>
        </p:spPr>
      </p:sp>
      <p:sp>
        <p:nvSpPr>
          <p:cNvPr id="613"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This slide is about the structure of the data in DNS.</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The DNS is a hierarchical system with the root zone at the top. TLDs immediately beneath that, and then second level domains and further beneath that.</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There can be only one root zone, because there can only be one root of the hierarchy.</a:t>
            </a:r>
            <a:endParaRPr b="0" lang="en-GB" sz="1200" spc="-1" strike="noStrike">
              <a:latin typeface="Arial"/>
            </a:endParaRPr>
          </a:p>
          <a:p>
            <a:pPr marL="216000" indent="-216000">
              <a:lnSpc>
                <a:spcPct val="100000"/>
              </a:lnSpc>
            </a:pPr>
            <a:br/>
            <a:r>
              <a:rPr b="0" lang="en-GB" sz="1200" spc="-1" strike="noStrike">
                <a:solidFill>
                  <a:srgbClr val="000000"/>
                </a:solidFill>
                <a:latin typeface="+mn-lt"/>
                <a:ea typeface="+mn-ea"/>
              </a:rPr>
              <a:t>DNS records allow the translation of names into IP addresses and other objects that are necessary for services like email to work.</a:t>
            </a:r>
            <a:endParaRPr b="0" lang="en-GB" sz="1200" spc="-1" strike="noStrike">
              <a:latin typeface="Arial"/>
            </a:endParaRPr>
          </a:p>
        </p:txBody>
      </p:sp>
      <p:sp>
        <p:nvSpPr>
          <p:cNvPr id="61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EEC4378C-540E-4DEA-A624-9268D076ED90}"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1143000" y="685800"/>
            <a:ext cx="4571640" cy="3428640"/>
          </a:xfrm>
          <a:prstGeom prst="rect">
            <a:avLst/>
          </a:prstGeom>
        </p:spPr>
      </p:sp>
      <p:sp>
        <p:nvSpPr>
          <p:cNvPr id="616"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1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AAF3EC7-EF9F-4134-85E8-8F5D166D2ABE}"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1143000" y="685800"/>
            <a:ext cx="4571640" cy="3428640"/>
          </a:xfrm>
          <a:prstGeom prst="rect">
            <a:avLst/>
          </a:prstGeom>
        </p:spPr>
      </p:sp>
      <p:sp>
        <p:nvSpPr>
          <p:cNvPr id="619"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2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124DB83-E0A1-4232-A5B7-CDDE7B021AD1}"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1143000" y="685800"/>
            <a:ext cx="4571640" cy="3428640"/>
          </a:xfrm>
          <a:prstGeom prst="rect">
            <a:avLst/>
          </a:prstGeom>
        </p:spPr>
      </p:sp>
      <p:sp>
        <p:nvSpPr>
          <p:cNvPr id="622"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2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5D3A604-0DFE-45DB-AC45-D0A648FC382A}"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1143000" y="685800"/>
            <a:ext cx="4571640" cy="3428640"/>
          </a:xfrm>
          <a:prstGeom prst="rect">
            <a:avLst/>
          </a:prstGeom>
        </p:spPr>
      </p:sp>
      <p:sp>
        <p:nvSpPr>
          <p:cNvPr id="625"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2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57184A4F-BBE9-4E8C-BB5E-B14FB4523078}"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1143000" y="685800"/>
            <a:ext cx="4571640" cy="3428640"/>
          </a:xfrm>
          <a:prstGeom prst="rect">
            <a:avLst/>
          </a:prstGeom>
        </p:spPr>
      </p:sp>
      <p:sp>
        <p:nvSpPr>
          <p:cNvPr id="628"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2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2F3D0D17-F742-4AEF-B6B9-B18B4D1404CF}"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1143000" y="685800"/>
            <a:ext cx="4571640" cy="3428640"/>
          </a:xfrm>
          <a:prstGeom prst="rect">
            <a:avLst/>
          </a:prstGeom>
        </p:spPr>
      </p:sp>
      <p:sp>
        <p:nvSpPr>
          <p:cNvPr id="631"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3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F69FFA65-7574-48F1-9CB5-61D0800A385F}"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sldImg"/>
          </p:nvPr>
        </p:nvSpPr>
        <p:spPr>
          <a:xfrm>
            <a:off x="1143000" y="685800"/>
            <a:ext cx="4571640" cy="3428640"/>
          </a:xfrm>
          <a:prstGeom prst="rect">
            <a:avLst/>
          </a:prstGeom>
        </p:spPr>
      </p:sp>
      <p:sp>
        <p:nvSpPr>
          <p:cNvPr id="634"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3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B06898B-88B8-459E-BDCC-8CA024A04A89}"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1143000" y="685800"/>
            <a:ext cx="4571640" cy="3428640"/>
          </a:xfrm>
          <a:prstGeom prst="rect">
            <a:avLst/>
          </a:prstGeom>
        </p:spPr>
      </p:sp>
      <p:sp>
        <p:nvSpPr>
          <p:cNvPr id="637"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3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8A75F2F8-7F74-4554-872E-CA47C3B05103}"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Img"/>
          </p:nvPr>
        </p:nvSpPr>
        <p:spPr>
          <a:xfrm>
            <a:off x="1143000" y="685800"/>
            <a:ext cx="4571640" cy="3428640"/>
          </a:xfrm>
          <a:prstGeom prst="rect">
            <a:avLst/>
          </a:prstGeom>
        </p:spPr>
      </p:sp>
      <p:sp>
        <p:nvSpPr>
          <p:cNvPr id="640"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4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0130814A-8A49-409A-B959-435220CF47F3}"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1143000" y="685800"/>
            <a:ext cx="4571640" cy="3428640"/>
          </a:xfrm>
          <a:prstGeom prst="rect">
            <a:avLst/>
          </a:prstGeom>
        </p:spPr>
      </p:sp>
      <p:sp>
        <p:nvSpPr>
          <p:cNvPr id="643"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4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4B2450B-72B4-4555-A57B-B892A3E16D82}"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sldImg"/>
          </p:nvPr>
        </p:nvSpPr>
        <p:spPr>
          <a:xfrm>
            <a:off x="1143000" y="685800"/>
            <a:ext cx="4571640" cy="3428640"/>
          </a:xfrm>
          <a:prstGeom prst="rect">
            <a:avLst/>
          </a:prstGeom>
        </p:spPr>
      </p:sp>
      <p:sp>
        <p:nvSpPr>
          <p:cNvPr id="646"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4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4474E0C5-063E-428C-8211-790405388CE6}"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1143000" y="685800"/>
            <a:ext cx="4571640" cy="3428640"/>
          </a:xfrm>
          <a:prstGeom prst="rect">
            <a:avLst/>
          </a:prstGeom>
        </p:spPr>
      </p:sp>
      <p:sp>
        <p:nvSpPr>
          <p:cNvPr id="649"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5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D2366B0-C63E-4456-95C5-7B241AC2B189}"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sldImg"/>
          </p:nvPr>
        </p:nvSpPr>
        <p:spPr>
          <a:xfrm>
            <a:off x="1143000" y="685800"/>
            <a:ext cx="4571640" cy="3428640"/>
          </a:xfrm>
          <a:prstGeom prst="rect">
            <a:avLst/>
          </a:prstGeom>
        </p:spPr>
      </p:sp>
      <p:sp>
        <p:nvSpPr>
          <p:cNvPr id="652"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5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34F7DC3-A26F-4564-86EF-21F0692E8124}"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sldImg"/>
          </p:nvPr>
        </p:nvSpPr>
        <p:spPr>
          <a:xfrm>
            <a:off x="1143000" y="685800"/>
            <a:ext cx="4571640" cy="3428640"/>
          </a:xfrm>
          <a:prstGeom prst="rect">
            <a:avLst/>
          </a:prstGeom>
        </p:spPr>
      </p:sp>
      <p:sp>
        <p:nvSpPr>
          <p:cNvPr id="655"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5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7612332-CF55-4722-B196-FF69338C6D91}"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sldImg"/>
          </p:nvPr>
        </p:nvSpPr>
        <p:spPr>
          <a:xfrm>
            <a:off x="1143000" y="685800"/>
            <a:ext cx="4571640" cy="3428640"/>
          </a:xfrm>
          <a:prstGeom prst="rect">
            <a:avLst/>
          </a:prstGeom>
        </p:spPr>
      </p:sp>
      <p:sp>
        <p:nvSpPr>
          <p:cNvPr id="658"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5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DF012942-1656-4F77-8563-30497E1E12F0}"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1143000" y="685800"/>
            <a:ext cx="4571640" cy="3428640"/>
          </a:xfrm>
          <a:prstGeom prst="rect">
            <a:avLst/>
          </a:prstGeom>
        </p:spPr>
      </p:sp>
      <p:sp>
        <p:nvSpPr>
          <p:cNvPr id="661"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6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93A23D74-D3DC-407B-A107-048AC8685A4F}"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sldImg"/>
          </p:nvPr>
        </p:nvSpPr>
        <p:spPr>
          <a:xfrm>
            <a:off x="1143000" y="685800"/>
            <a:ext cx="4571640" cy="3428640"/>
          </a:xfrm>
          <a:prstGeom prst="rect">
            <a:avLst/>
          </a:prstGeom>
        </p:spPr>
      </p:sp>
      <p:sp>
        <p:nvSpPr>
          <p:cNvPr id="664"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6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D01A4B2D-2374-4999-BCF0-CD14B375BEA9}"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1143000" y="685800"/>
            <a:ext cx="4571640" cy="3428640"/>
          </a:xfrm>
          <a:prstGeom prst="rect">
            <a:avLst/>
          </a:prstGeom>
        </p:spPr>
      </p:sp>
      <p:sp>
        <p:nvSpPr>
          <p:cNvPr id="667"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6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559FFFE-3339-48D9-90BA-F49EC9445342}"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sldImg"/>
          </p:nvPr>
        </p:nvSpPr>
        <p:spPr>
          <a:xfrm>
            <a:off x="1143000" y="685800"/>
            <a:ext cx="4571640" cy="3428640"/>
          </a:xfrm>
          <a:prstGeom prst="rect">
            <a:avLst/>
          </a:prstGeom>
        </p:spPr>
      </p:sp>
      <p:sp>
        <p:nvSpPr>
          <p:cNvPr id="670"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7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C6E1EB8-4422-4DF7-BA44-29DEAC4A3A80}"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1143000" y="685800"/>
            <a:ext cx="4571640" cy="3428640"/>
          </a:xfrm>
          <a:prstGeom prst="rect">
            <a:avLst/>
          </a:prstGeom>
        </p:spPr>
      </p:sp>
      <p:sp>
        <p:nvSpPr>
          <p:cNvPr id="673"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7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12148B9-8B83-4BF4-9012-581769BFD7CB}"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1143000" y="685800"/>
            <a:ext cx="4571640" cy="3428640"/>
          </a:xfrm>
          <a:prstGeom prst="rect">
            <a:avLst/>
          </a:prstGeom>
        </p:spPr>
      </p:sp>
      <p:sp>
        <p:nvSpPr>
          <p:cNvPr id="676"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67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0712E8BE-C47D-4772-B153-E00C990A51A8}"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1143000" y="685800"/>
            <a:ext cx="4571640" cy="3428640"/>
          </a:xfrm>
          <a:prstGeom prst="rect">
            <a:avLst/>
          </a:prstGeom>
        </p:spPr>
      </p:sp>
      <p:sp>
        <p:nvSpPr>
          <p:cNvPr id="679"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Tie everything together that we just talked about.</a:t>
            </a:r>
            <a:endParaRPr b="0" lang="en-GB" sz="1200" spc="-1" strike="noStrike">
              <a:latin typeface="Arial"/>
            </a:endParaRPr>
          </a:p>
          <a:p>
            <a:pPr marL="216000" indent="-216000">
              <a:lnSpc>
                <a:spcPct val="100000"/>
              </a:lnSpc>
            </a:pP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Reading from right to left, a user first makes a query to their configured recursive server for </a:t>
            </a:r>
            <a:r>
              <a:rPr b="0" lang="en-GB" sz="1200" spc="-1" strike="noStrike" u="sng">
                <a:solidFill>
                  <a:srgbClr val="000000"/>
                </a:solidFill>
                <a:uFillTx/>
                <a:latin typeface="+mn-lt"/>
                <a:ea typeface="+mn-ea"/>
                <a:hlinkClick r:id="rId1"/>
              </a:rPr>
              <a:t>www.example.com</a:t>
            </a:r>
            <a:r>
              <a:rPr b="0" lang="en-GB" sz="1200" spc="-1" strike="noStrike">
                <a:solidFill>
                  <a:srgbClr val="000000"/>
                </a:solidFill>
                <a:latin typeface="+mn-lt"/>
                <a:ea typeface="+mn-ea"/>
              </a:rPr>
              <a:t>.</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If the recursive has an entry in its cache for any one of those 3 labels it will start there. If it doesn’t know where the .com nameservers are located it must ask a root server. Next it will ask the .com nameserver where the example.com nameserver is, and then it will ask the example.com nameserver the IP address of </a:t>
            </a:r>
            <a:r>
              <a:rPr b="0" lang="en-GB" sz="1200" spc="-1" strike="noStrike" u="sng">
                <a:solidFill>
                  <a:srgbClr val="000000"/>
                </a:solidFill>
                <a:uFillTx/>
                <a:latin typeface="+mn-lt"/>
                <a:ea typeface="+mn-ea"/>
                <a:hlinkClick r:id="rId2"/>
              </a:rPr>
              <a:t>www.example.com</a:t>
            </a:r>
            <a:r>
              <a:rPr b="0" lang="en-GB" sz="1200" spc="-1" strike="noStrike">
                <a:solidFill>
                  <a:srgbClr val="000000"/>
                </a:solidFill>
                <a:latin typeface="+mn-lt"/>
                <a:ea typeface="+mn-ea"/>
              </a:rPr>
              <a:t>.</a:t>
            </a:r>
            <a:endParaRPr b="0" lang="en-GB" sz="1200" spc="-1" strike="noStrike">
              <a:latin typeface="Arial"/>
            </a:endParaRPr>
          </a:p>
        </p:txBody>
      </p:sp>
      <p:sp>
        <p:nvSpPr>
          <p:cNvPr id="68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37F42B75-F685-491B-9795-6F93BF015022}"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1143000" y="685800"/>
            <a:ext cx="4571640" cy="3428640"/>
          </a:xfrm>
          <a:prstGeom prst="rect">
            <a:avLst/>
          </a:prstGeom>
        </p:spPr>
      </p:sp>
      <p:sp>
        <p:nvSpPr>
          <p:cNvPr id="682"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DNSSEC is a technology for cryptographically signing DNS records. This allows recursive DNS servers to validate the responses they get and can prevent the spoofing of DNS records.</a:t>
            </a:r>
            <a:endParaRPr b="0" lang="en-GB" sz="1200" spc="-1" strike="noStrike">
              <a:latin typeface="Arial"/>
            </a:endParaRPr>
          </a:p>
          <a:p>
            <a:pPr marL="216000" indent="-216000">
              <a:lnSpc>
                <a:spcPct val="100000"/>
              </a:lnSpc>
            </a:pPr>
            <a:br/>
            <a:r>
              <a:rPr b="0" lang="en-GB" sz="1200" spc="-1" strike="noStrike">
                <a:solidFill>
                  <a:srgbClr val="000000"/>
                </a:solidFill>
                <a:latin typeface="+mn-lt"/>
                <a:ea typeface="+mn-ea"/>
              </a:rPr>
              <a:t>The IETF is currently working on some privacy enhancements for DNS in the DPRIVE WG. These include QNAME Minimization, which limits the number of labels sent in queries. So a recursive server will only send .com to a root server as opposed to sending </a:t>
            </a:r>
            <a:r>
              <a:rPr b="0" lang="en-GB" sz="1200" spc="-1" strike="noStrike" u="sng">
                <a:solidFill>
                  <a:srgbClr val="000000"/>
                </a:solidFill>
                <a:uFillTx/>
                <a:latin typeface="+mn-lt"/>
                <a:ea typeface="+mn-ea"/>
                <a:hlinkClick r:id="rId1"/>
              </a:rPr>
              <a:t>www.example.com</a:t>
            </a:r>
            <a:r>
              <a:rPr b="0" lang="en-GB" sz="1200" spc="-1" strike="noStrike">
                <a:solidFill>
                  <a:srgbClr val="000000"/>
                </a:solidFill>
                <a:latin typeface="+mn-lt"/>
                <a:ea typeface="+mn-ea"/>
              </a:rPr>
              <a:t>. QNAME minimization is starting to see initial deployments.</a:t>
            </a:r>
            <a:endParaRPr b="0" lang="en-GB" sz="1200" spc="-1" strike="noStrike">
              <a:latin typeface="Arial"/>
            </a:endParaRPr>
          </a:p>
          <a:p>
            <a:pPr marL="216000" indent="-216000">
              <a:lnSpc>
                <a:spcPct val="100000"/>
              </a:lnSpc>
            </a:pPr>
            <a:br/>
            <a:r>
              <a:rPr b="0" lang="en-GB" sz="1200" spc="-1" strike="noStrike">
                <a:solidFill>
                  <a:srgbClr val="000000"/>
                </a:solidFill>
                <a:latin typeface="+mn-lt"/>
                <a:ea typeface="+mn-ea"/>
              </a:rPr>
              <a:t>A 2nd technology is DNS-over-TLS which aims to encrypt the connection between a user and their recursive server.  DNS-over-TLS is currently still under development at the IETF.</a:t>
            </a:r>
            <a:endParaRPr b="0" lang="en-GB" sz="1200" spc="-1" strike="noStrike">
              <a:latin typeface="Arial"/>
            </a:endParaRPr>
          </a:p>
          <a:p>
            <a:pPr marL="216000" indent="-216000">
              <a:lnSpc>
                <a:spcPct val="100000"/>
              </a:lnSpc>
            </a:pPr>
            <a:br/>
            <a:r>
              <a:rPr b="0" lang="en-GB" sz="1200" spc="-1" strike="noStrike">
                <a:solidFill>
                  <a:srgbClr val="000000"/>
                </a:solidFill>
                <a:latin typeface="+mn-lt"/>
                <a:ea typeface="+mn-ea"/>
              </a:rPr>
              <a:t>Anycast is a technology that allows multiple DNS servers to answer for a single IP address.</a:t>
            </a:r>
            <a:endParaRPr b="0" lang="en-GB" sz="1200" spc="-1" strike="noStrike">
              <a:latin typeface="Arial"/>
            </a:endParaRPr>
          </a:p>
        </p:txBody>
      </p:sp>
      <p:sp>
        <p:nvSpPr>
          <p:cNvPr id="68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53EB9CF6-3780-485A-B2B6-3A0AD2D634FC}"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1143000" y="685800"/>
            <a:ext cx="4571640" cy="3428640"/>
          </a:xfrm>
          <a:prstGeom prst="rect">
            <a:avLst/>
          </a:prstGeom>
        </p:spPr>
      </p:sp>
      <p:sp>
        <p:nvSpPr>
          <p:cNvPr id="685"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GB" sz="1200" spc="-1" strike="noStrike">
                <a:solidFill>
                  <a:srgbClr val="000000"/>
                </a:solidFill>
                <a:latin typeface="+mn-lt"/>
                <a:ea typeface="+mn-ea"/>
              </a:rPr>
              <a:t>The root servers only know the IP addresses of their immediate child zones, the TLDs. Because recursive DNS servers maintain caches of previous queries many of them don’t have to query root servers that often. The vast majority of queries made to recursive DNS servers do not require a query be made to the root servers.</a:t>
            </a:r>
            <a:endParaRPr b="0" lang="en-GB" sz="1200" spc="-1" strike="noStrike">
              <a:latin typeface="Arial"/>
            </a:endParaRPr>
          </a:p>
          <a:p>
            <a:pPr>
              <a:lnSpc>
                <a:spcPct val="100000"/>
              </a:lnSpc>
            </a:pPr>
            <a:endParaRPr b="0" lang="en-GB" sz="1200" spc="-1" strike="noStrike">
              <a:latin typeface="Arial"/>
            </a:endParaRPr>
          </a:p>
        </p:txBody>
      </p:sp>
      <p:sp>
        <p:nvSpPr>
          <p:cNvPr id="68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326EB478-15A3-4949-BE5E-6AAC37EF0A71}"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1143000" y="685800"/>
            <a:ext cx="4571640" cy="3428640"/>
          </a:xfrm>
          <a:prstGeom prst="rect">
            <a:avLst/>
          </a:prstGeom>
        </p:spPr>
      </p:sp>
      <p:sp>
        <p:nvSpPr>
          <p:cNvPr id="688"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The root zone is the data.</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The root servers are the publishers of the data.</a:t>
            </a:r>
            <a:endParaRPr b="0" lang="en-GB" sz="1200" spc="-1" strike="noStrike">
              <a:latin typeface="Arial"/>
            </a:endParaRPr>
          </a:p>
          <a:p>
            <a:pPr marL="216000" indent="-216000">
              <a:lnSpc>
                <a:spcPct val="100000"/>
              </a:lnSpc>
            </a:pPr>
            <a:endParaRPr b="0" lang="en-GB" sz="1200" spc="-1" strike="noStrike">
              <a:latin typeface="Arial"/>
            </a:endParaRPr>
          </a:p>
        </p:txBody>
      </p:sp>
      <p:sp>
        <p:nvSpPr>
          <p:cNvPr id="68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474E230-402C-4A69-BC85-2BE8585D61E9}"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1143000" y="685800"/>
            <a:ext cx="4571640" cy="3428640"/>
          </a:xfrm>
          <a:prstGeom prst="rect">
            <a:avLst/>
          </a:prstGeom>
        </p:spPr>
      </p:sp>
      <p:sp>
        <p:nvSpPr>
          <p:cNvPr id="691"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2000" spc="-1" strike="noStrike">
                <a:latin typeface="Arial"/>
              </a:rPr>
              <a:t>Definitions of commonly misunderstood terms.</a:t>
            </a:r>
            <a:endParaRPr b="0" lang="en-GB" sz="2000" spc="-1" strike="noStrike">
              <a:latin typeface="Arial"/>
            </a:endParaRPr>
          </a:p>
          <a:p>
            <a:pPr marL="216000" indent="-216000">
              <a:lnSpc>
                <a:spcPct val="100000"/>
              </a:lnSpc>
            </a:pPr>
            <a:r>
              <a:rPr b="0" lang="en-GB" sz="2000" spc="-1" strike="noStrike">
                <a:latin typeface="Arial"/>
              </a:rPr>
              <a:t>Taken from RSSAC026: RSSAC Lexicon </a:t>
            </a:r>
            <a:endParaRPr b="0" lang="en-GB" sz="2000" spc="-1" strike="noStrike">
              <a:latin typeface="Arial"/>
            </a:endParaRPr>
          </a:p>
        </p:txBody>
      </p:sp>
      <p:sp>
        <p:nvSpPr>
          <p:cNvPr id="69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2C151D4-752B-48B2-A801-0D46BCCDCF35}"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1143000" y="685800"/>
            <a:ext cx="4571640" cy="3428640"/>
          </a:xfrm>
          <a:prstGeom prst="rect">
            <a:avLst/>
          </a:prstGeom>
        </p:spPr>
      </p:sp>
      <p:sp>
        <p:nvSpPr>
          <p:cNvPr id="694"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2000" spc="-1" strike="noStrike">
                <a:latin typeface="Arial"/>
              </a:rPr>
              <a:t>Definitions of commonly misunderstood terms.</a:t>
            </a:r>
            <a:endParaRPr b="0" lang="en-GB" sz="2000" spc="-1" strike="noStrike">
              <a:latin typeface="Arial"/>
            </a:endParaRPr>
          </a:p>
          <a:p>
            <a:pPr marL="216000" indent="-216000">
              <a:lnSpc>
                <a:spcPct val="100000"/>
              </a:lnSpc>
            </a:pPr>
            <a:r>
              <a:rPr b="0" lang="en-GB" sz="2000" spc="-1" strike="noStrike">
                <a:latin typeface="Arial"/>
              </a:rPr>
              <a:t>Taken from RSSAC026: RSSAC Lexicon </a:t>
            </a:r>
            <a:endParaRPr b="0" lang="en-GB" sz="2000" spc="-1" strike="noStrike">
              <a:latin typeface="Arial"/>
            </a:endParaRPr>
          </a:p>
        </p:txBody>
      </p:sp>
      <p:sp>
        <p:nvSpPr>
          <p:cNvPr id="69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59735FBC-D8ED-45FD-A926-87703BCC2291}"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1143000" y="685800"/>
            <a:ext cx="4571640" cy="3428640"/>
          </a:xfrm>
          <a:prstGeom prst="rect">
            <a:avLst/>
          </a:prstGeom>
        </p:spPr>
      </p:sp>
      <p:sp>
        <p:nvSpPr>
          <p:cNvPr id="697" name="PlaceHolder 2"/>
          <p:cNvSpPr>
            <a:spLocks noGrp="1"/>
          </p:cNvSpPr>
          <p:nvPr>
            <p:ph type="body"/>
          </p:nvPr>
        </p:nvSpPr>
        <p:spPr>
          <a:xfrm>
            <a:off x="685800" y="4343400"/>
            <a:ext cx="5486040" cy="4114440"/>
          </a:xfrm>
          <a:prstGeom prst="rect">
            <a:avLst/>
          </a:prstGeom>
        </p:spPr>
        <p:txBody>
          <a:bodyPr>
            <a:noAutofit/>
          </a:bodyPr>
          <a:p>
            <a:pPr marL="2858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Unicast</a:t>
            </a:r>
            <a:endParaRPr b="0" lang="en-GB" sz="2000" spc="-1" strike="noStrike">
              <a:latin typeface="Arial"/>
            </a:endParaRPr>
          </a:p>
          <a:p>
            <a:pPr lvl="1" marL="7430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Packets from sources all go to the same destination</a:t>
            </a:r>
            <a:endParaRPr b="0" lang="en-GB" sz="2000" spc="-1" strike="noStrike">
              <a:latin typeface="Arial"/>
            </a:endParaRPr>
          </a:p>
          <a:p>
            <a:pPr lvl="1" marL="7430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A single instance serves all sources</a:t>
            </a:r>
            <a:endParaRPr b="0" lang="en-GB" sz="2000" spc="-1" strike="noStrike">
              <a:latin typeface="Arial"/>
            </a:endParaRPr>
          </a:p>
          <a:p>
            <a:pPr lvl="1" marL="7430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DDOS attack traffic all goes to single instance</a:t>
            </a:r>
            <a:endParaRPr b="0" lang="en-GB" sz="2000" spc="-1" strike="noStrike">
              <a:latin typeface="Arial"/>
            </a:endParaRPr>
          </a:p>
          <a:p>
            <a:pPr>
              <a:lnSpc>
                <a:spcPct val="100000"/>
              </a:lnSpc>
            </a:pPr>
            <a:endParaRPr b="0" lang="en-GB" sz="2000" spc="-1" strike="noStrike">
              <a:latin typeface="Arial"/>
            </a:endParaRPr>
          </a:p>
          <a:p>
            <a:pPr marL="2858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Anycast</a:t>
            </a:r>
            <a:endParaRPr b="0" lang="en-GB" sz="2000" spc="-1" strike="noStrike">
              <a:latin typeface="Arial"/>
            </a:endParaRPr>
          </a:p>
          <a:p>
            <a:pPr lvl="1" marL="7430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Sources use destination based on intermediate routing policies</a:t>
            </a:r>
            <a:endParaRPr b="0" lang="en-GB" sz="2000" spc="-1" strike="noStrike">
              <a:latin typeface="Arial"/>
            </a:endParaRPr>
          </a:p>
          <a:p>
            <a:pPr lvl="1" marL="7430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Multiple instances serve the same data to all sources</a:t>
            </a:r>
            <a:endParaRPr b="0" lang="en-GB" sz="2000" spc="-1" strike="noStrike">
              <a:latin typeface="Arial"/>
            </a:endParaRPr>
          </a:p>
          <a:p>
            <a:pPr lvl="1" marL="7430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Sources get the data faster</a:t>
            </a:r>
            <a:endParaRPr b="0" lang="en-GB" sz="2000" spc="-1" strike="noStrike">
              <a:latin typeface="Arial"/>
            </a:endParaRPr>
          </a:p>
          <a:p>
            <a:pPr lvl="1" marL="7430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DDOS attack traffic is sent to the closest instance</a:t>
            </a:r>
            <a:endParaRPr b="0" lang="en-GB" sz="2000" spc="-1" strike="noStrike">
              <a:latin typeface="Arial"/>
            </a:endParaRPr>
          </a:p>
          <a:p>
            <a:pPr lvl="2" marL="12002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Frees other instances to service genuine traffic</a:t>
            </a:r>
            <a:endParaRPr b="0" lang="en-GB" sz="2000" spc="-1" strike="noStrike">
              <a:latin typeface="Arial"/>
            </a:endParaRPr>
          </a:p>
          <a:p>
            <a:pPr lvl="2" marL="1200240" indent="-285480">
              <a:lnSpc>
                <a:spcPct val="100000"/>
              </a:lnSpc>
              <a:buClr>
                <a:srgbClr val="0c1f24"/>
              </a:buClr>
              <a:buSzPct val="75000"/>
              <a:buFont typeface="Wingdings" charset="2"/>
              <a:buChar char=""/>
            </a:pPr>
            <a:r>
              <a:rPr b="0" lang="en-GB" sz="2000" spc="-1" strike="noStrike">
                <a:solidFill>
                  <a:srgbClr val="0c1f24"/>
                </a:solidFill>
                <a:latin typeface="Source Sans Pro Light"/>
              </a:rPr>
              <a:t>Distributes the overall impact of the attack</a:t>
            </a:r>
            <a:endParaRPr b="0" lang="en-GB" sz="2000" spc="-1" strike="noStrike">
              <a:latin typeface="Arial"/>
            </a:endParaRPr>
          </a:p>
        </p:txBody>
      </p:sp>
      <p:sp>
        <p:nvSpPr>
          <p:cNvPr id="69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DDFBAD4B-76D9-4D85-9A01-1180AAAE0EF8}"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1143000" y="685800"/>
            <a:ext cx="4571640" cy="3428640"/>
          </a:xfrm>
          <a:prstGeom prst="rect">
            <a:avLst/>
          </a:prstGeom>
        </p:spPr>
      </p:sp>
      <p:sp>
        <p:nvSpPr>
          <p:cNvPr id="700"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GB" sz="1200" spc="-1" strike="noStrike">
                <a:solidFill>
                  <a:srgbClr val="000000"/>
                </a:solidFill>
                <a:latin typeface="+mn-lt"/>
                <a:ea typeface="+mn-ea"/>
              </a:rPr>
              <a:t>As I mentioned before in Unicast, when you send out a packet and it’s going to a destination, it has to follow from the source all the way to that destination. It might take a different path. There could be multiple paths to get there, but it’s always ending up at the same place. </a:t>
            </a:r>
            <a:endParaRPr b="0" lang="en-GB" sz="1200" spc="-1" strike="noStrike">
              <a:latin typeface="Arial"/>
            </a:endParaRPr>
          </a:p>
        </p:txBody>
      </p:sp>
      <p:sp>
        <p:nvSpPr>
          <p:cNvPr id="70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2457681-7ADD-464D-987E-129B9C8593B9}"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1143000" y="685800"/>
            <a:ext cx="4571640" cy="3428640"/>
          </a:xfrm>
          <a:prstGeom prst="rect">
            <a:avLst/>
          </a:prstGeom>
        </p:spPr>
      </p:sp>
      <p:sp>
        <p:nvSpPr>
          <p:cNvPr id="703"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GB" sz="1200" spc="-1" strike="noStrike">
                <a:solidFill>
                  <a:srgbClr val="000000"/>
                </a:solidFill>
                <a:latin typeface="+mn-lt"/>
                <a:ea typeface="+mn-ea"/>
              </a:rPr>
              <a:t>With Anycast, however, traffic takes the shortest route to the closest destination. So what’s actually happening is that each of these blue dots here would actually be advertising the same address. They’re all saying, “I’m serving this address. If you have traffic that’s close to me, send it my way and I’ll deal with it.” The advantage of that is that the sources are often much closer to the destination, so the responses come quite a bit quicker. So the path is shortened and the data is delivered more quickly</a:t>
            </a:r>
            <a:endParaRPr b="0" lang="en-GB" sz="1200" spc="-1" strike="noStrike">
              <a:latin typeface="Arial"/>
            </a:endParaRPr>
          </a:p>
        </p:txBody>
      </p:sp>
      <p:sp>
        <p:nvSpPr>
          <p:cNvPr id="70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DAFF2A4B-2228-4528-B6BE-ACC7250F219A}"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1143000" y="685800"/>
            <a:ext cx="4571640" cy="3428640"/>
          </a:xfrm>
          <a:prstGeom prst="rect">
            <a:avLst/>
          </a:prstGeom>
        </p:spPr>
      </p:sp>
      <p:sp>
        <p:nvSpPr>
          <p:cNvPr id="706"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GB" sz="1200" spc="-1" strike="noStrike">
                <a:solidFill>
                  <a:srgbClr val="000000"/>
                </a:solidFill>
                <a:latin typeface="+mn-lt"/>
                <a:ea typeface="+mn-ea"/>
              </a:rPr>
              <a:t>The other thing that happens is that under a DDoS attack, where an attacker might be trying to attack an address and overwhelm it, all of that traffic is also going to go the closest instance near that attacker, and it doesn’t affect, say, the rest of the Internet, where all of their traffic is going to their nearby destinations that aren’t overwhelmed by the attack traffic.</a:t>
            </a:r>
            <a:endParaRPr b="0" lang="en-GB" sz="1200" spc="-1" strike="noStrike">
              <a:latin typeface="Arial"/>
            </a:endParaRPr>
          </a:p>
        </p:txBody>
      </p:sp>
      <p:sp>
        <p:nvSpPr>
          <p:cNvPr id="70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F7D1D5BD-7F9F-43DD-9653-3C232A0810B0}"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sldImg"/>
          </p:nvPr>
        </p:nvSpPr>
        <p:spPr>
          <a:xfrm>
            <a:off x="1143000" y="685800"/>
            <a:ext cx="4571640" cy="3428640"/>
          </a:xfrm>
          <a:prstGeom prst="rect">
            <a:avLst/>
          </a:prstGeom>
        </p:spPr>
      </p:sp>
      <p:sp>
        <p:nvSpPr>
          <p:cNvPr id="709"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GB" sz="1200" spc="-1" strike="noStrike">
                <a:solidFill>
                  <a:srgbClr val="000000"/>
                </a:solidFill>
                <a:latin typeface="+mn-lt"/>
                <a:ea typeface="+mn-ea"/>
              </a:rPr>
              <a:t>The number of root server identities has grown over time as the Internet grew. Now Anycast solves the most pressing scaling problems and handles DDOS as well.</a:t>
            </a:r>
            <a:endParaRPr b="0" lang="en-GB" sz="1200" spc="-1" strike="noStrike">
              <a:latin typeface="Arial"/>
            </a:endParaRPr>
          </a:p>
        </p:txBody>
      </p:sp>
      <p:sp>
        <p:nvSpPr>
          <p:cNvPr id="71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9C0CF2F-1AA6-4006-8762-9ADDE2FAEB24}"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1143000" y="685800"/>
            <a:ext cx="4571640" cy="3428640"/>
          </a:xfrm>
          <a:prstGeom prst="rect">
            <a:avLst/>
          </a:prstGeom>
        </p:spPr>
      </p:sp>
      <p:sp>
        <p:nvSpPr>
          <p:cNvPr id="712"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GB" sz="1200" spc="-1" strike="noStrike">
                <a:solidFill>
                  <a:srgbClr val="000000"/>
                </a:solidFill>
                <a:latin typeface="+mn-lt"/>
                <a:ea typeface="+mn-ea"/>
              </a:rPr>
              <a:t>All identities have both IPv4 and IPv6 addresses.</a:t>
            </a:r>
            <a:endParaRPr b="0" lang="en-GB" sz="1200" spc="-1" strike="noStrike">
              <a:latin typeface="Arial"/>
            </a:endParaRPr>
          </a:p>
        </p:txBody>
      </p:sp>
      <p:sp>
        <p:nvSpPr>
          <p:cNvPr id="71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693F242-D944-4359-B88D-88F294A5DF97}"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1143000" y="685800"/>
            <a:ext cx="4571640" cy="3428640"/>
          </a:xfrm>
          <a:prstGeom prst="rect">
            <a:avLst/>
          </a:prstGeom>
        </p:spPr>
      </p:sp>
      <p:sp>
        <p:nvSpPr>
          <p:cNvPr id="715"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There are currently over 1000 instances of root servers hosted around the world. At time of slides creation, 1,016.</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Most information can be found at root-servers.org.</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This is taken from root-servers.org and uses generic mapping software so it is not precisely accurate.</a:t>
            </a:r>
            <a:endParaRPr b="0" lang="en-GB" sz="1200" spc="-1" strike="noStrike">
              <a:latin typeface="Arial"/>
            </a:endParaRPr>
          </a:p>
        </p:txBody>
      </p:sp>
      <p:sp>
        <p:nvSpPr>
          <p:cNvPr id="71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248FF75F-26ED-4801-A229-31557A5F6E4C}"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1143000" y="685800"/>
            <a:ext cx="4571640" cy="3428640"/>
          </a:xfrm>
          <a:prstGeom prst="rect">
            <a:avLst/>
          </a:prstGeom>
        </p:spPr>
      </p:sp>
      <p:sp>
        <p:nvSpPr>
          <p:cNvPr id="718"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The split in the middle is between the editor and the publisher, provisioning and resolution. The RSOs are only the publishers of the root zone. They are not its editors.</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Each root identity hosts multiple anycast instances. These anycast instances provide identical responses</a:t>
            </a:r>
            <a:endParaRPr b="0" lang="en-GB" sz="1200" spc="-1" strike="noStrike">
              <a:latin typeface="Arial"/>
            </a:endParaRPr>
          </a:p>
        </p:txBody>
      </p:sp>
      <p:sp>
        <p:nvSpPr>
          <p:cNvPr id="71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9DB85F7-02D8-4833-810E-0248A9B6587D}"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1143000" y="685800"/>
            <a:ext cx="4571640" cy="3428640"/>
          </a:xfrm>
          <a:prstGeom prst="rect">
            <a:avLst/>
          </a:prstGeom>
        </p:spPr>
      </p:sp>
      <p:sp>
        <p:nvSpPr>
          <p:cNvPr id="721"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2000" spc="-1" strike="noStrike">
                <a:latin typeface="Arial"/>
              </a:rPr>
              <a:t>Principles of the RSS from RSSAC037</a:t>
            </a:r>
            <a:endParaRPr b="0" lang="en-GB" sz="2000" spc="-1" strike="noStrike">
              <a:latin typeface="Arial"/>
            </a:endParaRPr>
          </a:p>
        </p:txBody>
      </p:sp>
      <p:sp>
        <p:nvSpPr>
          <p:cNvPr id="72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09CAF69-F45E-407F-83B5-DFFBE3CA728D}"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1143000" y="685800"/>
            <a:ext cx="4571640" cy="3428640"/>
          </a:xfrm>
          <a:prstGeom prst="rect">
            <a:avLst/>
          </a:prstGeom>
        </p:spPr>
      </p:sp>
      <p:sp>
        <p:nvSpPr>
          <p:cNvPr id="595" name="PlaceHolder 2"/>
          <p:cNvSpPr>
            <a:spLocks noGrp="1"/>
          </p:cNvSpPr>
          <p:nvPr>
            <p:ph type="body"/>
          </p:nvPr>
        </p:nvSpPr>
        <p:spPr>
          <a:xfrm>
            <a:off x="685800" y="4343400"/>
            <a:ext cx="5486040" cy="4114440"/>
          </a:xfrm>
          <a:prstGeom prst="rect">
            <a:avLst/>
          </a:prstGeom>
        </p:spPr>
        <p:txBody>
          <a:bodyPr>
            <a:noAutofit/>
          </a:bodyPr>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This is what the ASO is responsible for.</a:t>
            </a:r>
            <a:endParaRPr b="0" lang="en-GB" sz="1200" spc="-1" strike="noStrike">
              <a:latin typeface="Arial"/>
            </a:endParaRPr>
          </a:p>
          <a:p>
            <a:pPr>
              <a:lnSpc>
                <a:spcPct val="100000"/>
              </a:lnSpc>
            </a:pP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The fundamental identifier on the Internet is an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Each host (or sometimes group of hosts) connected to the Internet has a unique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IPv4 or IPv6 (192.0.2.1, </a:t>
            </a:r>
            <a:r>
              <a:rPr b="0" lang="en-GB" sz="1200" spc="-1" strike="noStrike">
                <a:solidFill>
                  <a:srgbClr val="0a1f24"/>
                </a:solidFill>
                <a:latin typeface="+mn-lt"/>
                <a:ea typeface="+mn-ea"/>
              </a:rPr>
              <a:t>2001:db8::1</a:t>
            </a:r>
            <a:r>
              <a:rPr b="0" lang="en-GB" sz="1200" spc="-1" strike="noStrike">
                <a:solidFill>
                  <a:srgbClr val="0a1f24"/>
                </a:solidFill>
                <a:latin typeface="Source Sans Pro"/>
                <a:ea typeface="Source Sans Pro"/>
              </a:rPr>
              <a:t>)</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Uniqueness guaranteed through allocation from a single pool (IANA-RIR system) and careful management within a network.</a:t>
            </a:r>
            <a:endParaRPr b="0" lang="en-GB" sz="1200" spc="-1" strike="noStrike">
              <a:latin typeface="Arial"/>
            </a:endParaRPr>
          </a:p>
        </p:txBody>
      </p:sp>
      <p:sp>
        <p:nvSpPr>
          <p:cNvPr id="59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045D8302-8E01-4506-8487-30FBBB651526}"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1143000" y="685800"/>
            <a:ext cx="4571640" cy="3428640"/>
          </a:xfrm>
          <a:prstGeom prst="rect">
            <a:avLst/>
          </a:prstGeom>
        </p:spPr>
      </p:sp>
      <p:sp>
        <p:nvSpPr>
          <p:cNvPr id="724"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Root Server Operators are a diverse group of organizations.</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This diversity insures better outcomes for stability and resilience.</a:t>
            </a:r>
            <a:endParaRPr b="0" lang="en-GB" sz="1200" spc="-1" strike="noStrike">
              <a:latin typeface="Arial"/>
            </a:endParaRPr>
          </a:p>
          <a:p>
            <a:pPr marL="216000" indent="-216000">
              <a:lnSpc>
                <a:spcPct val="100000"/>
              </a:lnSpc>
            </a:pPr>
            <a:endParaRPr b="0" lang="en-GB" sz="1200" spc="-1" strike="noStrike">
              <a:latin typeface="Arial"/>
            </a:endParaRPr>
          </a:p>
        </p:txBody>
      </p:sp>
      <p:sp>
        <p:nvSpPr>
          <p:cNvPr id="72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34F2743-282E-4A1B-A7D8-5A4FA5DB62DA}"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1143000" y="685800"/>
            <a:ext cx="4571640" cy="3428640"/>
          </a:xfrm>
          <a:prstGeom prst="rect">
            <a:avLst/>
          </a:prstGeom>
        </p:spPr>
      </p:sp>
      <p:sp>
        <p:nvSpPr>
          <p:cNvPr id="727"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Root Service operators cooperate and coordinate to insure a continuity of service. </a:t>
            </a:r>
            <a:endParaRPr b="0" lang="en-GB" sz="1200" spc="-1" strike="noStrike">
              <a:latin typeface="Arial"/>
            </a:endParaRPr>
          </a:p>
          <a:p>
            <a:pPr marL="216000" indent="-216000">
              <a:lnSpc>
                <a:spcPct val="100000"/>
              </a:lnSpc>
            </a:pPr>
            <a:endParaRPr b="0" lang="en-GB" sz="1200" spc="-1" strike="noStrike">
              <a:latin typeface="Arial"/>
            </a:endParaRPr>
          </a:p>
          <a:p>
            <a:pPr marL="216000" indent="-216000">
              <a:lnSpc>
                <a:spcPct val="100000"/>
              </a:lnSpc>
            </a:pPr>
            <a:endParaRPr b="0" lang="en-GB" sz="1200" spc="-1" strike="noStrike">
              <a:latin typeface="Arial"/>
            </a:endParaRPr>
          </a:p>
        </p:txBody>
      </p:sp>
      <p:sp>
        <p:nvSpPr>
          <p:cNvPr id="72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4D9B30E4-81CE-4A33-8CEA-77EAE647AFA7}"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1143000" y="685800"/>
            <a:ext cx="4571640" cy="3428640"/>
          </a:xfrm>
          <a:prstGeom prst="rect">
            <a:avLst/>
          </a:prstGeom>
        </p:spPr>
      </p:sp>
      <p:sp>
        <p:nvSpPr>
          <p:cNvPr id="730"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Root Server Operators are a diverse group of organizations.</a:t>
            </a:r>
            <a:endParaRPr b="0" lang="en-GB" sz="1200" spc="-1" strike="noStrike">
              <a:latin typeface="Arial"/>
            </a:endParaRPr>
          </a:p>
          <a:p>
            <a:pPr marL="216000" indent="-216000">
              <a:lnSpc>
                <a:spcPct val="100000"/>
              </a:lnSpc>
            </a:pPr>
            <a:r>
              <a:rPr b="0" lang="en-GB" sz="1200" spc="-1" strike="noStrike">
                <a:solidFill>
                  <a:srgbClr val="000000"/>
                </a:solidFill>
                <a:latin typeface="+mn-lt"/>
                <a:ea typeface="+mn-ea"/>
              </a:rPr>
              <a:t>This diversity insures better outcomes for stability and resilience.</a:t>
            </a:r>
            <a:endParaRPr b="0" lang="en-GB" sz="1200" spc="-1" strike="noStrike">
              <a:latin typeface="Arial"/>
            </a:endParaRPr>
          </a:p>
          <a:p>
            <a:pPr marL="216000" indent="-216000">
              <a:lnSpc>
                <a:spcPct val="100000"/>
              </a:lnSpc>
            </a:pPr>
            <a:endParaRPr b="0" lang="en-GB" sz="1200" spc="-1" strike="noStrike">
              <a:latin typeface="Arial"/>
            </a:endParaRPr>
          </a:p>
        </p:txBody>
      </p:sp>
      <p:sp>
        <p:nvSpPr>
          <p:cNvPr id="73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FB0A09E-43DE-487D-AACC-BD8BE8F529B3}"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1143000" y="685800"/>
            <a:ext cx="4571640" cy="3428640"/>
          </a:xfrm>
          <a:prstGeom prst="rect">
            <a:avLst/>
          </a:prstGeom>
        </p:spPr>
      </p:sp>
      <p:sp>
        <p:nvSpPr>
          <p:cNvPr id="733"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latin typeface="Source Sans Pro"/>
                <a:ea typeface="Source Sans Pro"/>
              </a:rPr>
              <a:t>Root servers do not control where Internet traffic goes, routers do</a:t>
            </a:r>
            <a:endParaRPr b="0" lang="en-GB" sz="1200" spc="-1" strike="noStrike">
              <a:latin typeface="Arial"/>
            </a:endParaRPr>
          </a:p>
          <a:p>
            <a:pPr marL="216000" indent="-216000">
              <a:lnSpc>
                <a:spcPct val="100000"/>
              </a:lnSpc>
            </a:pPr>
            <a:r>
              <a:rPr b="0" lang="en-GB" sz="1200" spc="-1" strike="noStrike">
                <a:latin typeface="Source Sans Pro"/>
                <a:ea typeface="Source Sans Pro"/>
              </a:rPr>
              <a:t>Most DNS queries are not handled by a root server</a:t>
            </a:r>
            <a:endParaRPr b="0" lang="en-GB" sz="1200" spc="-1" strike="noStrike">
              <a:latin typeface="Arial"/>
            </a:endParaRPr>
          </a:p>
          <a:p>
            <a:pPr marL="216000" indent="-216000">
              <a:lnSpc>
                <a:spcPct val="100000"/>
              </a:lnSpc>
            </a:pPr>
            <a:r>
              <a:rPr b="0" lang="en-GB" sz="1200" spc="-1" strike="noStrike">
                <a:latin typeface="Source Sans Pro"/>
                <a:ea typeface="Source Sans Pro"/>
              </a:rPr>
              <a:t>Administration of the root zone is separate from service provision</a:t>
            </a:r>
            <a:endParaRPr b="0" lang="en-GB" sz="1200" spc="-1" strike="noStrike">
              <a:latin typeface="Arial"/>
            </a:endParaRPr>
          </a:p>
          <a:p>
            <a:pPr marL="216000" indent="-216000">
              <a:lnSpc>
                <a:spcPct val="100000"/>
              </a:lnSpc>
            </a:pPr>
            <a:r>
              <a:rPr b="0" lang="en-GB" sz="1200" spc="-1" strike="noStrike">
                <a:latin typeface="Source Sans Pro"/>
                <a:ea typeface="Source Sans Pro"/>
              </a:rPr>
              <a:t>None of the root server letters are special</a:t>
            </a:r>
            <a:endParaRPr b="0" lang="en-GB" sz="1200" spc="-1" strike="noStrike">
              <a:latin typeface="Arial"/>
            </a:endParaRPr>
          </a:p>
          <a:p>
            <a:pPr marL="216000" indent="-216000">
              <a:lnSpc>
                <a:spcPct val="100000"/>
              </a:lnSpc>
            </a:pPr>
            <a:r>
              <a:rPr b="0" lang="en-GB" sz="1200" spc="-1" strike="noStrike">
                <a:latin typeface="Source Sans Pro"/>
                <a:ea typeface="Source Sans Pro"/>
              </a:rPr>
              <a:t>Root server operators are not hobbyists</a:t>
            </a:r>
            <a:endParaRPr b="0" lang="en-GB" sz="1200" spc="-1" strike="noStrike">
              <a:latin typeface="Arial"/>
            </a:endParaRPr>
          </a:p>
          <a:p>
            <a:pPr marL="216000" indent="-216000">
              <a:lnSpc>
                <a:spcPct val="100000"/>
              </a:lnSpc>
            </a:pPr>
            <a:r>
              <a:rPr b="0" lang="en-GB" sz="1200" spc="-1" strike="noStrike">
                <a:latin typeface="Source Sans Pro"/>
                <a:ea typeface="Source Sans Pro"/>
              </a:rPr>
              <a:t>More than 13 servers. Only 13 technical identities</a:t>
            </a:r>
            <a:endParaRPr b="0" lang="en-GB" sz="1200" spc="-1" strike="noStrike">
              <a:latin typeface="Arial"/>
            </a:endParaRPr>
          </a:p>
          <a:p>
            <a:pPr marL="216000" indent="-216000">
              <a:lnSpc>
                <a:spcPct val="100000"/>
              </a:lnSpc>
            </a:pPr>
            <a:r>
              <a:rPr b="0" lang="en-GB" sz="1200" spc="-1" strike="noStrike">
                <a:latin typeface="Source Sans Pro"/>
                <a:ea typeface="Source Sans Pro"/>
              </a:rPr>
              <a:t>The collective root server operators coordinate </a:t>
            </a:r>
            <a:endParaRPr b="0" lang="en-GB" sz="1200" spc="-1" strike="noStrike">
              <a:latin typeface="Arial"/>
            </a:endParaRPr>
          </a:p>
          <a:p>
            <a:pPr marL="216000" indent="-216000">
              <a:lnSpc>
                <a:spcPct val="100000"/>
              </a:lnSpc>
            </a:pPr>
            <a:r>
              <a:rPr b="0" lang="en-GB" sz="1200" spc="-1" strike="noStrike">
                <a:latin typeface="Source Sans Pro"/>
                <a:ea typeface="Source Sans Pro"/>
              </a:rPr>
              <a:t>The last line “usually” refers to QNAME Minimization (RFC 7816)</a:t>
            </a:r>
            <a:endParaRPr b="0" lang="en-GB" sz="1200" spc="-1" strike="noStrike">
              <a:latin typeface="Arial"/>
            </a:endParaRPr>
          </a:p>
        </p:txBody>
      </p:sp>
      <p:sp>
        <p:nvSpPr>
          <p:cNvPr id="73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028DAFD-BDD4-4054-ACE4-040219271B9E}" type="slidenum">
              <a:rPr b="0" lang="en-GB" sz="1200" spc="-1" strike="noStrike">
                <a:solidFill>
                  <a:srgbClr val="000000"/>
                </a:solidFill>
                <a:latin typeface="+mn-lt"/>
                <a:ea typeface="+mn-ea"/>
              </a:rPr>
              <a:t>&lt;number&gt;</a:t>
            </a:fld>
            <a:endParaRPr b="0" lang="en-GB"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1143000" y="685800"/>
            <a:ext cx="4571640" cy="3428640"/>
          </a:xfrm>
          <a:prstGeom prst="rect">
            <a:avLst/>
          </a:prstGeom>
        </p:spPr>
      </p:sp>
      <p:sp>
        <p:nvSpPr>
          <p:cNvPr id="736"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GB" sz="1200" spc="-1" strike="noStrike">
                <a:solidFill>
                  <a:srgbClr val="000000"/>
                </a:solidFill>
                <a:latin typeface="+mn-lt"/>
                <a:ea typeface="+mn-ea"/>
              </a:rPr>
              <a:t>Let’s talk about the root server system and what you can do on your networks. How can you best optimize it for your local network? First off, you want three to four nearby instances. You want to increase your peering activities and you want to possibly host a root server instance so that you actually are getting the benefit of the slides that I just talked about, where by having one near you and by hosting one near you, you can get that data. </a:t>
            </a:r>
            <a:endParaRPr b="0" lang="en-GB" sz="1200" spc="-1" strike="noStrike">
              <a:latin typeface="Arial"/>
            </a:endParaRPr>
          </a:p>
          <a:p>
            <a:pPr marL="216000" indent="-216000">
              <a:lnSpc>
                <a:spcPct val="100000"/>
              </a:lnSpc>
            </a:pPr>
            <a:br/>
            <a:r>
              <a:rPr b="0" lang="en-GB" sz="1200" spc="-1" strike="noStrike">
                <a:solidFill>
                  <a:srgbClr val="000000"/>
                </a:solidFill>
                <a:latin typeface="+mn-lt"/>
                <a:ea typeface="+mn-ea"/>
              </a:rPr>
              <a:t>As I mentioned earlier, if you can convince your local resolvers to turn on DNSSEC validation, then you’ll know that nobody on the planet has altered that data since IANA originally wrote it. </a:t>
            </a:r>
            <a:endParaRPr b="0" lang="en-GB" sz="1200" spc="-1" strike="noStrike">
              <a:latin typeface="Arial"/>
            </a:endParaRPr>
          </a:p>
          <a:p>
            <a:pPr marL="216000" indent="-216000">
              <a:lnSpc>
                <a:spcPct val="100000"/>
              </a:lnSpc>
            </a:pPr>
            <a:br/>
            <a:r>
              <a:rPr b="0" lang="en-GB" sz="1200" spc="-1" strike="noStrike">
                <a:solidFill>
                  <a:srgbClr val="000000"/>
                </a:solidFill>
                <a:latin typeface="+mn-lt"/>
                <a:ea typeface="+mn-ea"/>
              </a:rPr>
              <a:t>And then, also, you can participate and contribute to the RSSAC Caucus, which is where all the technical decisions are made about the root server system and advice is crafted to be sent to ICANN members that have asked for it. We’ll get into the Caucus in a little bit.</a:t>
            </a:r>
            <a:endParaRPr b="0" lang="en-GB" sz="1200" spc="-1" strike="noStrike">
              <a:latin typeface="Arial"/>
            </a:endParaRPr>
          </a:p>
        </p:txBody>
      </p:sp>
      <p:sp>
        <p:nvSpPr>
          <p:cNvPr id="73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F16B916-B17F-47E7-B5BC-B69E1C660C87}"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1143000" y="685800"/>
            <a:ext cx="4571640" cy="3428640"/>
          </a:xfrm>
          <a:prstGeom prst="rect">
            <a:avLst/>
          </a:prstGeom>
        </p:spPr>
      </p:sp>
      <p:sp>
        <p:nvSpPr>
          <p:cNvPr id="739"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GB" sz="1200" spc="-1" strike="noStrike">
                <a:solidFill>
                  <a:srgbClr val="000000"/>
                </a:solidFill>
                <a:latin typeface="+mn-lt"/>
                <a:ea typeface="+mn-ea"/>
              </a:rPr>
              <a:t>The number of root server identities has grown over time as the Internet grew. Now Anycast solves the most pressing scaling problems and handles DDOS as well.</a:t>
            </a:r>
            <a:endParaRPr b="0" lang="en-GB" sz="1200" spc="-1" strike="noStrike">
              <a:latin typeface="Arial"/>
            </a:endParaRPr>
          </a:p>
        </p:txBody>
      </p:sp>
      <p:sp>
        <p:nvSpPr>
          <p:cNvPr id="74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EEB5B05-14AA-4AF4-97E5-B763BC1C38DE}" type="slidenum">
              <a:rPr b="0" lang="en-GB" sz="1200" spc="-1" strike="noStrike">
                <a:solidFill>
                  <a:srgbClr val="000000"/>
                </a:solidFill>
                <a:latin typeface="+mn-lt"/>
                <a:ea typeface="+mn-ea"/>
              </a:rPr>
              <a:t>&lt;number&gt;</a:t>
            </a:fld>
            <a:endParaRPr b="0" lang="en-GB"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1143000" y="685800"/>
            <a:ext cx="4571640" cy="3428640"/>
          </a:xfrm>
          <a:prstGeom prst="rect">
            <a:avLst/>
          </a:prstGeom>
        </p:spPr>
      </p:sp>
      <p:sp>
        <p:nvSpPr>
          <p:cNvPr id="598" name="PlaceHolder 2"/>
          <p:cNvSpPr>
            <a:spLocks noGrp="1"/>
          </p:cNvSpPr>
          <p:nvPr>
            <p:ph type="body"/>
          </p:nvPr>
        </p:nvSpPr>
        <p:spPr>
          <a:xfrm>
            <a:off x="685800" y="4343400"/>
            <a:ext cx="5486040" cy="4114440"/>
          </a:xfrm>
          <a:prstGeom prst="rect">
            <a:avLst/>
          </a:prstGeom>
        </p:spPr>
        <p:txBody>
          <a:bodyPr>
            <a:noAutofit/>
          </a:bodyPr>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This is what the ASO is responsible for.</a:t>
            </a:r>
            <a:endParaRPr b="0" lang="en-GB" sz="1200" spc="-1" strike="noStrike">
              <a:latin typeface="Arial"/>
            </a:endParaRPr>
          </a:p>
          <a:p>
            <a:pPr>
              <a:lnSpc>
                <a:spcPct val="100000"/>
              </a:lnSpc>
            </a:pP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The fundamental identifier on the Internet is an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Each host (or sometimes group of hosts) connected to the Internet has a unique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IPv4 or IPv6 (192.0.2.1, </a:t>
            </a:r>
            <a:r>
              <a:rPr b="0" lang="en-GB" sz="1200" spc="-1" strike="noStrike">
                <a:solidFill>
                  <a:srgbClr val="0a1f24"/>
                </a:solidFill>
                <a:latin typeface="+mn-lt"/>
                <a:ea typeface="+mn-ea"/>
              </a:rPr>
              <a:t>2001:db8::1</a:t>
            </a:r>
            <a:r>
              <a:rPr b="0" lang="en-GB" sz="1200" spc="-1" strike="noStrike">
                <a:solidFill>
                  <a:srgbClr val="0a1f24"/>
                </a:solidFill>
                <a:latin typeface="Source Sans Pro"/>
                <a:ea typeface="Source Sans Pro"/>
              </a:rPr>
              <a:t>)</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Uniqueness guaranteed through allocation from a single pool (IANA-RIR system) and careful management within a network.</a:t>
            </a:r>
            <a:endParaRPr b="0" lang="en-GB" sz="1200" spc="-1" strike="noStrike">
              <a:latin typeface="Arial"/>
            </a:endParaRPr>
          </a:p>
        </p:txBody>
      </p:sp>
      <p:sp>
        <p:nvSpPr>
          <p:cNvPr id="59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2EAD582-E73E-4972-8B66-8D59A4672CCB}"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1143000" y="685800"/>
            <a:ext cx="4571640" cy="3428640"/>
          </a:xfrm>
          <a:prstGeom prst="rect">
            <a:avLst/>
          </a:prstGeom>
        </p:spPr>
      </p:sp>
      <p:sp>
        <p:nvSpPr>
          <p:cNvPr id="742" name="PlaceHolder 2"/>
          <p:cNvSpPr>
            <a:spLocks noGrp="1"/>
          </p:cNvSpPr>
          <p:nvPr>
            <p:ph type="body"/>
          </p:nvPr>
        </p:nvSpPr>
        <p:spPr>
          <a:xfrm>
            <a:off x="685800" y="4343400"/>
            <a:ext cx="5486040" cy="4114440"/>
          </a:xfrm>
          <a:prstGeom prst="rect">
            <a:avLst/>
          </a:prstGeom>
        </p:spPr>
        <p:txBody>
          <a:bodyPr>
            <a:noAutofit/>
          </a:bodyPr>
          <a:p>
            <a:endParaRPr b="0" lang="en-GB" sz="2000" spc="-1" strike="noStrike">
              <a:latin typeface="Arial"/>
            </a:endParaRPr>
          </a:p>
        </p:txBody>
      </p:sp>
      <p:sp>
        <p:nvSpPr>
          <p:cNvPr id="74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87FFA8BE-6E2B-4AA4-81CA-3A96859BEC3C}"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1143000" y="685800"/>
            <a:ext cx="4571640" cy="3428640"/>
          </a:xfrm>
          <a:prstGeom prst="rect">
            <a:avLst/>
          </a:prstGeom>
        </p:spPr>
      </p:sp>
      <p:sp>
        <p:nvSpPr>
          <p:cNvPr id="601" name="PlaceHolder 2"/>
          <p:cNvSpPr>
            <a:spLocks noGrp="1"/>
          </p:cNvSpPr>
          <p:nvPr>
            <p:ph type="body"/>
          </p:nvPr>
        </p:nvSpPr>
        <p:spPr>
          <a:xfrm>
            <a:off x="685800" y="4343400"/>
            <a:ext cx="5486040" cy="4114440"/>
          </a:xfrm>
          <a:prstGeom prst="rect">
            <a:avLst/>
          </a:prstGeom>
        </p:spPr>
        <p:txBody>
          <a:bodyPr>
            <a:noAutofit/>
          </a:bodyPr>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This is what the ASO is responsible for.</a:t>
            </a:r>
            <a:endParaRPr b="0" lang="en-GB" sz="1200" spc="-1" strike="noStrike">
              <a:latin typeface="Arial"/>
            </a:endParaRPr>
          </a:p>
          <a:p>
            <a:pPr>
              <a:lnSpc>
                <a:spcPct val="100000"/>
              </a:lnSpc>
            </a:pP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The fundamental identifier on the Internet is an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Each host (or sometimes group of hosts) connected to the Internet has a unique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IPv4 or IPv6 (192.0.2.1, </a:t>
            </a:r>
            <a:r>
              <a:rPr b="0" lang="en-GB" sz="1200" spc="-1" strike="noStrike">
                <a:solidFill>
                  <a:srgbClr val="0a1f24"/>
                </a:solidFill>
                <a:latin typeface="+mn-lt"/>
                <a:ea typeface="+mn-ea"/>
              </a:rPr>
              <a:t>2001:db8::1</a:t>
            </a:r>
            <a:r>
              <a:rPr b="0" lang="en-GB" sz="1200" spc="-1" strike="noStrike">
                <a:solidFill>
                  <a:srgbClr val="0a1f24"/>
                </a:solidFill>
                <a:latin typeface="Source Sans Pro"/>
                <a:ea typeface="Source Sans Pro"/>
              </a:rPr>
              <a:t>)</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Uniqueness guaranteed through allocation from a single pool (IANA-RIR system) and careful management within a network.</a:t>
            </a:r>
            <a:endParaRPr b="0" lang="en-GB" sz="1200" spc="-1" strike="noStrike">
              <a:latin typeface="Arial"/>
            </a:endParaRPr>
          </a:p>
        </p:txBody>
      </p:sp>
      <p:sp>
        <p:nvSpPr>
          <p:cNvPr id="60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E572FAD5-7C9B-4AA1-87E2-8E9868502C10}"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1143000" y="685800"/>
            <a:ext cx="4571640" cy="3428640"/>
          </a:xfrm>
          <a:prstGeom prst="rect">
            <a:avLst/>
          </a:prstGeom>
        </p:spPr>
      </p:sp>
      <p:sp>
        <p:nvSpPr>
          <p:cNvPr id="604" name="PlaceHolder 2"/>
          <p:cNvSpPr>
            <a:spLocks noGrp="1"/>
          </p:cNvSpPr>
          <p:nvPr>
            <p:ph type="body"/>
          </p:nvPr>
        </p:nvSpPr>
        <p:spPr>
          <a:xfrm>
            <a:off x="685800" y="4343400"/>
            <a:ext cx="5486040" cy="4114440"/>
          </a:xfrm>
          <a:prstGeom prst="rect">
            <a:avLst/>
          </a:prstGeom>
        </p:spPr>
        <p:txBody>
          <a:bodyPr>
            <a:noAutofit/>
          </a:bodyPr>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This is what the ASO is responsible for.</a:t>
            </a:r>
            <a:endParaRPr b="0" lang="en-GB" sz="1200" spc="-1" strike="noStrike">
              <a:latin typeface="Arial"/>
            </a:endParaRPr>
          </a:p>
          <a:p>
            <a:pPr>
              <a:lnSpc>
                <a:spcPct val="100000"/>
              </a:lnSpc>
            </a:pP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The fundamental identifier on the Internet is an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Each host (or sometimes group of hosts) connected to the Internet has a unique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IPv4 or IPv6 (192.0.2.1, </a:t>
            </a:r>
            <a:r>
              <a:rPr b="0" lang="en-GB" sz="1200" spc="-1" strike="noStrike">
                <a:solidFill>
                  <a:srgbClr val="0a1f24"/>
                </a:solidFill>
                <a:latin typeface="+mn-lt"/>
                <a:ea typeface="+mn-ea"/>
              </a:rPr>
              <a:t>2001:db8::1</a:t>
            </a:r>
            <a:r>
              <a:rPr b="0" lang="en-GB" sz="1200" spc="-1" strike="noStrike">
                <a:solidFill>
                  <a:srgbClr val="0a1f24"/>
                </a:solidFill>
                <a:latin typeface="Source Sans Pro"/>
                <a:ea typeface="Source Sans Pro"/>
              </a:rPr>
              <a:t>)</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Uniqueness guaranteed through allocation from a single pool (IANA-RIR system) and careful management within a network.</a:t>
            </a:r>
            <a:endParaRPr b="0" lang="en-GB" sz="1200" spc="-1" strike="noStrike">
              <a:latin typeface="Arial"/>
            </a:endParaRPr>
          </a:p>
        </p:txBody>
      </p:sp>
      <p:sp>
        <p:nvSpPr>
          <p:cNvPr id="60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06684700-C35E-4631-AC28-02BED602D622}"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1143000" y="685800"/>
            <a:ext cx="4571640" cy="3428640"/>
          </a:xfrm>
          <a:prstGeom prst="rect">
            <a:avLst/>
          </a:prstGeom>
        </p:spPr>
      </p:sp>
      <p:sp>
        <p:nvSpPr>
          <p:cNvPr id="607" name="PlaceHolder 2"/>
          <p:cNvSpPr>
            <a:spLocks noGrp="1"/>
          </p:cNvSpPr>
          <p:nvPr>
            <p:ph type="body"/>
          </p:nvPr>
        </p:nvSpPr>
        <p:spPr>
          <a:xfrm>
            <a:off x="685800" y="4343400"/>
            <a:ext cx="5486040" cy="4114440"/>
          </a:xfrm>
          <a:prstGeom prst="rect">
            <a:avLst/>
          </a:prstGeom>
        </p:spPr>
        <p:txBody>
          <a:bodyPr>
            <a:noAutofit/>
          </a:bodyPr>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This is what the ASO is responsible for.</a:t>
            </a:r>
            <a:endParaRPr b="0" lang="en-GB" sz="1200" spc="-1" strike="noStrike">
              <a:latin typeface="Arial"/>
            </a:endParaRPr>
          </a:p>
          <a:p>
            <a:pPr>
              <a:lnSpc>
                <a:spcPct val="100000"/>
              </a:lnSpc>
            </a:pP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The fundamental identifier on the Internet is an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Each host (or sometimes group of hosts) connected to the Internet has a unique IP address.</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IPv4 or IPv6 (192.0.2.1, </a:t>
            </a:r>
            <a:r>
              <a:rPr b="0" lang="en-GB" sz="1200" spc="-1" strike="noStrike">
                <a:solidFill>
                  <a:srgbClr val="0a1f24"/>
                </a:solidFill>
                <a:latin typeface="+mn-lt"/>
                <a:ea typeface="+mn-ea"/>
              </a:rPr>
              <a:t>2001:db8::1</a:t>
            </a:r>
            <a:r>
              <a:rPr b="0" lang="en-GB" sz="1200" spc="-1" strike="noStrike">
                <a:solidFill>
                  <a:srgbClr val="0a1f24"/>
                </a:solidFill>
                <a:latin typeface="Source Sans Pro"/>
                <a:ea typeface="Source Sans Pro"/>
              </a:rPr>
              <a:t>)</a:t>
            </a:r>
            <a:endParaRPr b="0" lang="en-GB" sz="1200" spc="-1" strike="noStrike">
              <a:latin typeface="Arial"/>
            </a:endParaRPr>
          </a:p>
          <a:p>
            <a:pPr marL="457200" indent="-456840">
              <a:lnSpc>
                <a:spcPct val="100000"/>
              </a:lnSpc>
              <a:buClr>
                <a:srgbClr val="0a1f24"/>
              </a:buClr>
              <a:buFont typeface="Arial"/>
              <a:buChar char="•"/>
            </a:pPr>
            <a:r>
              <a:rPr b="0" lang="en-GB" sz="1200" spc="-1" strike="noStrike">
                <a:solidFill>
                  <a:srgbClr val="0a1f24"/>
                </a:solidFill>
                <a:latin typeface="Source Sans Pro"/>
                <a:ea typeface="Source Sans Pro"/>
              </a:rPr>
              <a:t>Uniqueness guaranteed through allocation from a single pool (IANA-RIR system) and careful management within a network.</a:t>
            </a:r>
            <a:endParaRPr b="0" lang="en-GB" sz="1200" spc="-1" strike="noStrike">
              <a:latin typeface="Arial"/>
            </a:endParaRPr>
          </a:p>
        </p:txBody>
      </p:sp>
      <p:sp>
        <p:nvSpPr>
          <p:cNvPr id="60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06B512C6-DE04-4754-A782-0925516C6B74}" type="slidenum">
              <a:rPr b="0" lang="en-GB" sz="1200" spc="-1" strike="noStrike">
                <a:solidFill>
                  <a:srgbClr val="000000"/>
                </a:solidFill>
                <a:latin typeface="+mn-lt"/>
                <a:ea typeface="+mn-ea"/>
              </a:rPr>
              <a:t>60</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5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5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6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374760" y="46080"/>
            <a:ext cx="8012520" cy="20890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6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6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6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7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7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7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7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7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7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8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8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8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8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8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8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8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8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9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9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0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0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0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1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374760" y="46080"/>
            <a:ext cx="8012520" cy="20890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1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1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11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1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11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2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2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2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2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2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2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3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3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3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3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3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3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3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3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5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6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6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16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374760" y="46080"/>
            <a:ext cx="8012520" cy="20890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6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1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7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1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7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7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7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7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7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8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8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8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8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8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8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9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9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9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0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0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0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20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374760" y="46080"/>
            <a:ext cx="8012520" cy="20890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1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21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1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21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1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2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2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2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2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2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2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2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74760" y="46080"/>
            <a:ext cx="8012520" cy="20890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3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3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3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3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3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3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4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2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0"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1" name="PlaceHolder 1"/>
          <p:cNvSpPr>
            <a:spLocks noGrp="1"/>
          </p:cNvSpPr>
          <p:nvPr>
            <p:ph type="subTitle"/>
          </p:nvPr>
        </p:nvSpPr>
        <p:spPr>
          <a:xfrm>
            <a:off x="374760" y="46080"/>
            <a:ext cx="8012520" cy="20890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2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2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8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8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9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29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374760" y="46080"/>
            <a:ext cx="8012520" cy="20890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9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29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0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3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0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0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0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0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0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0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1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1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1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1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1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1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1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1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2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2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4"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3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3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3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34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1"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2" name="PlaceHolder 1"/>
          <p:cNvSpPr>
            <a:spLocks noGrp="1"/>
          </p:cNvSpPr>
          <p:nvPr>
            <p:ph type="subTitle"/>
          </p:nvPr>
        </p:nvSpPr>
        <p:spPr>
          <a:xfrm>
            <a:off x="374760" y="46080"/>
            <a:ext cx="8012520" cy="20890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4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4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34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a1f24"/>
              </a:solidFill>
              <a:latin typeface="Arial"/>
            </a:endParaRPr>
          </a:p>
        </p:txBody>
      </p:sp>
      <p:sp>
        <p:nvSpPr>
          <p:cNvPr id="34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5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5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5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5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5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6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6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6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374760" y="46080"/>
            <a:ext cx="8012520" cy="450360"/>
          </a:xfrm>
          <a:prstGeom prst="rect">
            <a:avLst/>
          </a:prstGeom>
        </p:spPr>
        <p:txBody>
          <a:bodyPr lIns="0" rIns="0" tIns="0" bIns="0" anchor="ctr">
            <a:noAutofit/>
          </a:bodyPr>
          <a:p>
            <a:endParaRPr b="0" lang="en-US" sz="1800" spc="-1" strike="noStrike">
              <a:solidFill>
                <a:srgbClr val="0a1f24"/>
              </a:solidFill>
              <a:latin typeface="Arial"/>
            </a:endParaRPr>
          </a:p>
        </p:txBody>
      </p:sp>
      <p:sp>
        <p:nvSpPr>
          <p:cNvPr id="36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6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6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6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6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
        <p:nvSpPr>
          <p:cNvPr id="36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a1f24"/>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3.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lIns="90000" rIns="90000" tIns="45000" bIns="45000">
            <a:noAutofit/>
          </a:bodyPr>
          <a:p>
            <a:pPr algn="ctr">
              <a:lnSpc>
                <a:spcPct val="100000"/>
              </a:lnSpc>
            </a:pPr>
            <a:r>
              <a:rPr b="0" lang="en-US" sz="4400" spc="-1" strike="noStrike">
                <a:solidFill>
                  <a:srgbClr val="0a1f24"/>
                </a:solidFill>
                <a:latin typeface="Calibri"/>
              </a:rPr>
              <a:t>Click to edit Master title style</a:t>
            </a:r>
            <a:endParaRPr b="0" lang="en-US" sz="4400" spc="-1" strike="noStrike">
              <a:solidFill>
                <a:srgbClr val="0a1f24"/>
              </a:solidFill>
              <a:latin typeface="Calibri"/>
            </a:endParaRPr>
          </a:p>
        </p:txBody>
      </p:sp>
      <p:sp>
        <p:nvSpPr>
          <p:cNvPr id="1" name="PlaceHolder 2"/>
          <p:cNvSpPr>
            <a:spLocks noGrp="1"/>
          </p:cNvSpPr>
          <p:nvPr>
            <p:ph type="dt"/>
          </p:nvPr>
        </p:nvSpPr>
        <p:spPr>
          <a:xfrm>
            <a:off x="457200" y="6356520"/>
            <a:ext cx="2133360" cy="364680"/>
          </a:xfrm>
          <a:prstGeom prst="rect">
            <a:avLst/>
          </a:prstGeom>
        </p:spPr>
        <p:txBody>
          <a:bodyPr lIns="90000" rIns="90000" tIns="45000" bIns="45000">
            <a:noAutofit/>
          </a:bodyPr>
          <a:p>
            <a:pPr>
              <a:lnSpc>
                <a:spcPct val="100000"/>
              </a:lnSpc>
            </a:pPr>
            <a:fld id="{5F2EAA41-C421-4F2F-BCFC-9F1BFF40E07E}" type="datetime">
              <a:rPr b="0" lang="en-GB" sz="1800" spc="-1" strike="noStrike">
                <a:solidFill>
                  <a:srgbClr val="0a1f24"/>
                </a:solidFill>
                <a:latin typeface="Calibri"/>
              </a:rPr>
              <a:t>27/11/19</a:t>
            </a:fld>
            <a:endParaRPr b="0" lang="en-GB" sz="1800" spc="-1" strike="noStrike">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lIns="90000" rIns="90000" tIns="45000" bIns="45000">
            <a:noAutofit/>
          </a:bodyPr>
          <a:p>
            <a:endParaRPr b="0" lang="en-GB" sz="2400" spc="-1" strike="noStrike">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lIns="90000" rIns="90000" tIns="45000" bIns="45000">
            <a:noAutofit/>
          </a:bodyPr>
          <a:p>
            <a:pPr>
              <a:lnSpc>
                <a:spcPct val="100000"/>
              </a:lnSpc>
            </a:pPr>
            <a:fld id="{44890A6F-9C8E-4C24-81BD-E5730D4326F2}" type="slidenum">
              <a:rPr b="0" lang="en-GB" sz="1800" spc="-1" strike="noStrike">
                <a:solidFill>
                  <a:srgbClr val="0a1f24"/>
                </a:solidFill>
                <a:latin typeface="Calibri"/>
              </a:rPr>
              <a:t>1</a:t>
            </a:fld>
            <a:endParaRPr b="0" lang="en-GB" sz="18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a1f24"/>
                </a:solidFill>
                <a:latin typeface="Calibri"/>
              </a:rPr>
              <a:t>Click to edit the outline text format</a:t>
            </a:r>
            <a:endParaRPr b="0" lang="en-US" sz="3200" spc="-1" strike="noStrike">
              <a:solidFill>
                <a:srgbClr val="0a1f24"/>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a1f24"/>
                </a:solidFill>
                <a:latin typeface="Calibri"/>
              </a:rPr>
              <a:t>Second Outline Level</a:t>
            </a:r>
            <a:endParaRPr b="0" lang="en-US" sz="2400" spc="-1" strike="noStrike">
              <a:solidFill>
                <a:srgbClr val="0a1f24"/>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a1f24"/>
                </a:solidFill>
                <a:latin typeface="Calibri"/>
              </a:rPr>
              <a:t>Third Outline Level</a:t>
            </a:r>
            <a:endParaRPr b="0" lang="en-US" sz="2000" spc="-1" strike="noStrike">
              <a:solidFill>
                <a:srgbClr val="0a1f24"/>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a1f24"/>
                </a:solidFill>
                <a:latin typeface="Calibri"/>
              </a:rPr>
              <a:t>Fourth Outline Level</a:t>
            </a:r>
            <a:endParaRPr b="0" lang="en-US" sz="2000" spc="-1" strike="noStrike">
              <a:solidFill>
                <a:srgbClr val="0a1f24"/>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a1f24"/>
                </a:solidFill>
                <a:latin typeface="Calibri"/>
              </a:rPr>
              <a:t>Fifth Outline Level</a:t>
            </a:r>
            <a:endParaRPr b="0" lang="en-US" sz="2000" spc="-1" strike="noStrike">
              <a:solidFill>
                <a:srgbClr val="0a1f24"/>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a1f24"/>
                </a:solidFill>
                <a:latin typeface="Calibri"/>
              </a:rPr>
              <a:t>Sixth Outline Level</a:t>
            </a:r>
            <a:endParaRPr b="0" lang="en-US" sz="2000" spc="-1" strike="noStrike">
              <a:solidFill>
                <a:srgbClr val="0a1f24"/>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a1f24"/>
                </a:solidFill>
                <a:latin typeface="Calibri"/>
              </a:rPr>
              <a:t>Seventh Outline Level</a:t>
            </a:r>
            <a:endParaRPr b="0" lang="en-US" sz="2000" spc="-1" strike="noStrike">
              <a:solidFill>
                <a:srgbClr val="0a1f24"/>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Picture 1" descr=""/>
          <p:cNvPicPr/>
          <p:nvPr/>
        </p:nvPicPr>
        <p:blipFill>
          <a:blip r:embed="rId2"/>
          <a:stretch/>
        </p:blipFill>
        <p:spPr>
          <a:xfrm>
            <a:off x="0" y="0"/>
            <a:ext cx="9143640" cy="6857640"/>
          </a:xfrm>
          <a:prstGeom prst="rect">
            <a:avLst/>
          </a:prstGeom>
          <a:ln>
            <a:noFill/>
          </a:ln>
        </p:spPr>
      </p:pic>
      <p:sp>
        <p:nvSpPr>
          <p:cNvPr id="42" name="CustomShape 1"/>
          <p:cNvSpPr/>
          <p:nvPr/>
        </p:nvSpPr>
        <p:spPr>
          <a:xfrm>
            <a:off x="1811520" y="6101640"/>
            <a:ext cx="45360" cy="45360"/>
          </a:xfrm>
          <a:prstGeom prst="ellipse">
            <a:avLst/>
          </a:prstGeom>
          <a:solidFill>
            <a:schemeClr val="bg1"/>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3" name="Line 2"/>
          <p:cNvSpPr/>
          <p:nvPr/>
        </p:nvSpPr>
        <p:spPr>
          <a:xfrm flipH="1">
            <a:off x="0" y="6124320"/>
            <a:ext cx="1790280" cy="0"/>
          </a:xfrm>
          <a:prstGeom prst="line">
            <a:avLst/>
          </a:prstGeom>
          <a:ln w="12600">
            <a:solidFill>
              <a:schemeClr val="bg1"/>
            </a:solidFill>
            <a:round/>
          </a:ln>
        </p:spPr>
        <p:style>
          <a:lnRef idx="2">
            <a:schemeClr val="accent1"/>
          </a:lnRef>
          <a:fillRef idx="0">
            <a:schemeClr val="accent1"/>
          </a:fillRef>
          <a:effectRef idx="1">
            <a:schemeClr val="accent1"/>
          </a:effectRef>
          <a:fontRef idx="minor"/>
        </p:style>
      </p:sp>
      <p:sp>
        <p:nvSpPr>
          <p:cNvPr id="44" name="Line 3"/>
          <p:cNvSpPr/>
          <p:nvPr/>
        </p:nvSpPr>
        <p:spPr>
          <a:xfrm flipH="1">
            <a:off x="1878480" y="6124320"/>
            <a:ext cx="6693480" cy="0"/>
          </a:xfrm>
          <a:prstGeom prst="line">
            <a:avLst/>
          </a:prstGeom>
          <a:ln w="12600">
            <a:solidFill>
              <a:schemeClr val="bg1"/>
            </a:solidFill>
            <a:round/>
          </a:ln>
        </p:spPr>
        <p:style>
          <a:lnRef idx="2">
            <a:schemeClr val="accent1"/>
          </a:lnRef>
          <a:fillRef idx="0">
            <a:schemeClr val="accent1"/>
          </a:fillRef>
          <a:effectRef idx="1">
            <a:schemeClr val="accent1"/>
          </a:effectRef>
          <a:fontRef idx="minor"/>
        </p:style>
      </p:sp>
      <p:sp>
        <p:nvSpPr>
          <p:cNvPr id="45" name="CustomShape 4"/>
          <p:cNvSpPr/>
          <p:nvPr/>
        </p:nvSpPr>
        <p:spPr>
          <a:xfrm flipH="1">
            <a:off x="8610120" y="6101640"/>
            <a:ext cx="45360" cy="45360"/>
          </a:xfrm>
          <a:prstGeom prst="ellipse">
            <a:avLst/>
          </a:prstGeom>
          <a:solidFill>
            <a:schemeClr val="bg1"/>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 name="CustomShape 5"/>
          <p:cNvSpPr/>
          <p:nvPr/>
        </p:nvSpPr>
        <p:spPr>
          <a:xfrm flipH="1">
            <a:off x="8610120" y="3470400"/>
            <a:ext cx="45360" cy="45360"/>
          </a:xfrm>
          <a:prstGeom prst="ellipse">
            <a:avLst/>
          </a:prstGeom>
          <a:solidFill>
            <a:schemeClr val="bg1"/>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7" name="Line 6"/>
          <p:cNvSpPr/>
          <p:nvPr/>
        </p:nvSpPr>
        <p:spPr>
          <a:xfrm flipV="1">
            <a:off x="1834200" y="3552480"/>
            <a:ext cx="0" cy="2530080"/>
          </a:xfrm>
          <a:prstGeom prst="line">
            <a:avLst/>
          </a:prstGeom>
          <a:ln w="12600">
            <a:solidFill>
              <a:schemeClr val="bg1"/>
            </a:solidFill>
            <a:round/>
          </a:ln>
        </p:spPr>
        <p:style>
          <a:lnRef idx="2">
            <a:schemeClr val="accent1"/>
          </a:lnRef>
          <a:fillRef idx="0">
            <a:schemeClr val="accent1"/>
          </a:fillRef>
          <a:effectRef idx="1">
            <a:schemeClr val="accent1"/>
          </a:effectRef>
          <a:fontRef idx="minor"/>
        </p:style>
      </p:sp>
      <p:sp>
        <p:nvSpPr>
          <p:cNvPr id="48" name="CustomShape 7"/>
          <p:cNvSpPr/>
          <p:nvPr/>
        </p:nvSpPr>
        <p:spPr>
          <a:xfrm rot="16200000">
            <a:off x="1834560" y="3494520"/>
            <a:ext cx="121320" cy="121320"/>
          </a:xfrm>
          <a:prstGeom prst="arc">
            <a:avLst>
              <a:gd name="adj1" fmla="val 16200000"/>
              <a:gd name="adj2" fmla="val 0"/>
            </a:avLst>
          </a:prstGeom>
          <a:noFill/>
          <a:ln w="12600">
            <a:solidFill>
              <a:schemeClr val="bg1"/>
            </a:solidFill>
            <a:round/>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9" name="Line 8"/>
          <p:cNvSpPr/>
          <p:nvPr/>
        </p:nvSpPr>
        <p:spPr>
          <a:xfrm flipH="1">
            <a:off x="1895400" y="3493800"/>
            <a:ext cx="6691680" cy="0"/>
          </a:xfrm>
          <a:prstGeom prst="line">
            <a:avLst/>
          </a:prstGeom>
          <a:ln w="12600">
            <a:solidFill>
              <a:schemeClr val="bg1"/>
            </a:solidFill>
            <a:round/>
          </a:ln>
        </p:spPr>
        <p:style>
          <a:lnRef idx="2">
            <a:schemeClr val="accent1"/>
          </a:lnRef>
          <a:fillRef idx="0">
            <a:schemeClr val="accent1"/>
          </a:fillRef>
          <a:effectRef idx="1">
            <a:schemeClr val="accent1"/>
          </a:effectRef>
          <a:fontRef idx="minor"/>
        </p:style>
      </p:sp>
      <p:pic>
        <p:nvPicPr>
          <p:cNvPr id="50" name="Picture 17" descr=""/>
          <p:cNvPicPr/>
          <p:nvPr/>
        </p:nvPicPr>
        <p:blipFill>
          <a:blip r:embed="rId3"/>
          <a:stretch/>
        </p:blipFill>
        <p:spPr>
          <a:xfrm>
            <a:off x="348120" y="4878360"/>
            <a:ext cx="1193400" cy="952200"/>
          </a:xfrm>
          <a:prstGeom prst="rect">
            <a:avLst/>
          </a:prstGeom>
          <a:ln>
            <a:noFill/>
          </a:ln>
        </p:spPr>
      </p:pic>
      <p:sp>
        <p:nvSpPr>
          <p:cNvPr id="51" name="PlaceHolder 9"/>
          <p:cNvSpPr>
            <a:spLocks noGrp="1"/>
          </p:cNvSpPr>
          <p:nvPr>
            <p:ph type="title"/>
          </p:nvPr>
        </p:nvSpPr>
        <p:spPr>
          <a:xfrm>
            <a:off x="2061720" y="762120"/>
            <a:ext cx="6382080" cy="2532960"/>
          </a:xfrm>
          <a:prstGeom prst="rect">
            <a:avLst/>
          </a:prstGeom>
        </p:spPr>
        <p:txBody>
          <a:bodyPr lIns="0" rIns="0" tIns="0" bIns="0" anchor="b">
            <a:normAutofit/>
          </a:bodyPr>
          <a:p>
            <a:pPr>
              <a:lnSpc>
                <a:spcPct val="100000"/>
              </a:lnSpc>
            </a:pPr>
            <a:r>
              <a:rPr b="1" lang="en-US" sz="3600" spc="-1" strike="noStrike">
                <a:solidFill>
                  <a:srgbClr val="ffffff"/>
                </a:solidFill>
                <a:latin typeface="Calibri"/>
              </a:rPr>
              <a:t>Insert title here</a:t>
            </a:r>
            <a:br/>
            <a:r>
              <a:rPr b="1" lang="en-US" sz="3600" spc="-1" strike="noStrike">
                <a:solidFill>
                  <a:srgbClr val="ffffff"/>
                </a:solidFill>
                <a:latin typeface="Calibri"/>
              </a:rPr>
              <a:t>(75 characters maximum)</a:t>
            </a:r>
            <a:endParaRPr b="0" lang="en-US" sz="3600" spc="-1" strike="noStrike">
              <a:solidFill>
                <a:srgbClr val="0a1f24"/>
              </a:solidFill>
              <a:latin typeface="Calibri"/>
            </a:endParaRPr>
          </a:p>
        </p:txBody>
      </p:sp>
      <p:sp>
        <p:nvSpPr>
          <p:cNvPr id="52" name="PlaceHolder 10"/>
          <p:cNvSpPr>
            <a:spLocks noGrp="1"/>
          </p:cNvSpPr>
          <p:nvPr>
            <p:ph type="body"/>
          </p:nvPr>
        </p:nvSpPr>
        <p:spPr>
          <a:xfrm>
            <a:off x="2070720" y="4593960"/>
            <a:ext cx="6382080" cy="716400"/>
          </a:xfrm>
          <a:prstGeom prst="rect">
            <a:avLst/>
          </a:prstGeom>
        </p:spPr>
        <p:txBody>
          <a:bodyPr lIns="0" rIns="0" tIns="0" bIns="0">
            <a:normAutofit/>
          </a:bodyPr>
          <a:p>
            <a:pPr>
              <a:lnSpc>
                <a:spcPct val="100000"/>
              </a:lnSpc>
            </a:pPr>
            <a:r>
              <a:rPr b="0" lang="en-US" sz="1800" spc="-1" strike="noStrike">
                <a:solidFill>
                  <a:srgbClr val="ffffff"/>
                </a:solidFill>
                <a:latin typeface="Calibri"/>
              </a:rPr>
              <a:t>Name of Presenter</a:t>
            </a:r>
            <a:endParaRPr b="0" lang="en-US" sz="1800" spc="-1" strike="noStrike">
              <a:solidFill>
                <a:srgbClr val="0a1f24"/>
              </a:solidFill>
              <a:latin typeface="Calibri"/>
            </a:endParaRPr>
          </a:p>
        </p:txBody>
      </p:sp>
      <p:sp>
        <p:nvSpPr>
          <p:cNvPr id="53" name="PlaceHolder 11"/>
          <p:cNvSpPr>
            <a:spLocks noGrp="1"/>
          </p:cNvSpPr>
          <p:nvPr>
            <p:ph type="body"/>
          </p:nvPr>
        </p:nvSpPr>
        <p:spPr>
          <a:xfrm>
            <a:off x="2070720" y="5301720"/>
            <a:ext cx="6382080" cy="273240"/>
          </a:xfrm>
          <a:prstGeom prst="rect">
            <a:avLst/>
          </a:prstGeom>
        </p:spPr>
        <p:txBody>
          <a:bodyPr lIns="0" rIns="0" tIns="0" bIns="0">
            <a:normAutofit/>
          </a:bodyPr>
          <a:p>
            <a:pPr>
              <a:lnSpc>
                <a:spcPct val="100000"/>
              </a:lnSpc>
            </a:pPr>
            <a:r>
              <a:rPr b="0" lang="en-US" sz="1800" spc="-1" strike="noStrike">
                <a:solidFill>
                  <a:srgbClr val="ffffff"/>
                </a:solidFill>
                <a:latin typeface="Calibri"/>
              </a:rPr>
              <a:t>Event Name</a:t>
            </a:r>
            <a:endParaRPr b="0" lang="en-US" sz="1800" spc="-1" strike="noStrike">
              <a:solidFill>
                <a:srgbClr val="0a1f24"/>
              </a:solidFill>
              <a:latin typeface="Calibri"/>
            </a:endParaRPr>
          </a:p>
        </p:txBody>
      </p:sp>
      <p:sp>
        <p:nvSpPr>
          <p:cNvPr id="54" name="PlaceHolder 12"/>
          <p:cNvSpPr>
            <a:spLocks noGrp="1"/>
          </p:cNvSpPr>
          <p:nvPr>
            <p:ph type="body"/>
          </p:nvPr>
        </p:nvSpPr>
        <p:spPr>
          <a:xfrm>
            <a:off x="2070720" y="5584320"/>
            <a:ext cx="6382080" cy="403560"/>
          </a:xfrm>
          <a:prstGeom prst="rect">
            <a:avLst/>
          </a:prstGeom>
        </p:spPr>
        <p:txBody>
          <a:bodyPr lIns="0" rIns="0" tIns="0" bIns="0">
            <a:normAutofit/>
          </a:bodyPr>
          <a:p>
            <a:pPr>
              <a:lnSpc>
                <a:spcPct val="100000"/>
              </a:lnSpc>
            </a:pPr>
            <a:r>
              <a:rPr b="0" lang="en-US" sz="1800" spc="-1" strike="noStrike">
                <a:solidFill>
                  <a:srgbClr val="ffffff"/>
                </a:solidFill>
                <a:latin typeface="Calibri"/>
              </a:rPr>
              <a:t>DD Month 2017</a:t>
            </a:r>
            <a:endParaRPr b="0" lang="en-US" sz="1800" spc="-1" strike="noStrike">
              <a:solidFill>
                <a:srgbClr val="0a1f24"/>
              </a:solidFill>
              <a:latin typeface="Calibri"/>
            </a:endParaRPr>
          </a:p>
        </p:txBody>
      </p:sp>
      <p:sp>
        <p:nvSpPr>
          <p:cNvPr id="55" name="PlaceHolder 13"/>
          <p:cNvSpPr>
            <a:spLocks noGrp="1"/>
          </p:cNvSpPr>
          <p:nvPr>
            <p:ph type="body"/>
          </p:nvPr>
        </p:nvSpPr>
        <p:spPr>
          <a:xfrm>
            <a:off x="2070720" y="3652560"/>
            <a:ext cx="6382080" cy="716400"/>
          </a:xfrm>
          <a:prstGeom prst="rect">
            <a:avLst/>
          </a:prstGeom>
        </p:spPr>
        <p:txBody>
          <a:bodyPr lIns="0" rIns="0" tIns="0" bIns="0">
            <a:normAutofit/>
          </a:bodyPr>
          <a:p>
            <a:pPr>
              <a:lnSpc>
                <a:spcPct val="100000"/>
              </a:lnSpc>
            </a:pPr>
            <a:r>
              <a:rPr b="1" lang="en-US" sz="1800" spc="-1" strike="noStrike">
                <a:solidFill>
                  <a:srgbClr val="ffffff"/>
                </a:solidFill>
                <a:latin typeface="Calibri"/>
              </a:rPr>
              <a:t>Insert subtitle here (75 characters maximum)</a:t>
            </a:r>
            <a:endParaRPr b="0" lang="en-US" sz="1800" spc="-1" strike="noStrike">
              <a:solidFill>
                <a:srgbClr val="0a1f24"/>
              </a:solidFill>
              <a:latin typeface="Calibri"/>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395640" y="585360"/>
            <a:ext cx="45360" cy="45360"/>
          </a:xfrm>
          <a:prstGeom prst="ellipse">
            <a:avLst/>
          </a:prstGeom>
          <a:solidFill>
            <a:schemeClr val="accent6">
              <a:lumMod val="5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3" name="Line 2"/>
          <p:cNvSpPr/>
          <p:nvPr/>
        </p:nvSpPr>
        <p:spPr>
          <a:xfrm flipH="1">
            <a:off x="2160" y="608040"/>
            <a:ext cx="3718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94" name="Line 3"/>
          <p:cNvSpPr/>
          <p:nvPr/>
        </p:nvSpPr>
        <p:spPr>
          <a:xfrm flipH="1">
            <a:off x="462240" y="608040"/>
            <a:ext cx="868176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pic>
        <p:nvPicPr>
          <p:cNvPr id="95" name="Picture 13" descr=""/>
          <p:cNvPicPr/>
          <p:nvPr/>
        </p:nvPicPr>
        <p:blipFill>
          <a:blip r:embed="rId2"/>
          <a:stretch/>
        </p:blipFill>
        <p:spPr>
          <a:xfrm>
            <a:off x="237600" y="6460560"/>
            <a:ext cx="368280" cy="293760"/>
          </a:xfrm>
          <a:prstGeom prst="rect">
            <a:avLst/>
          </a:prstGeom>
          <a:ln>
            <a:noFill/>
          </a:ln>
        </p:spPr>
      </p:pic>
      <p:sp>
        <p:nvSpPr>
          <p:cNvPr id="96" name="CustomShape 4"/>
          <p:cNvSpPr/>
          <p:nvPr/>
        </p:nvSpPr>
        <p:spPr>
          <a:xfrm>
            <a:off x="395640" y="6297840"/>
            <a:ext cx="45360" cy="45360"/>
          </a:xfrm>
          <a:prstGeom prst="ellipse">
            <a:avLst/>
          </a:prstGeom>
          <a:solidFill>
            <a:schemeClr val="accent6">
              <a:lumMod val="5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7" name="Line 5"/>
          <p:cNvSpPr/>
          <p:nvPr/>
        </p:nvSpPr>
        <p:spPr>
          <a:xfrm flipH="1">
            <a:off x="2160" y="6320520"/>
            <a:ext cx="3718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98" name="Line 6"/>
          <p:cNvSpPr/>
          <p:nvPr/>
        </p:nvSpPr>
        <p:spPr>
          <a:xfrm flipH="1">
            <a:off x="462240" y="6320520"/>
            <a:ext cx="82180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99" name="CustomShape 7"/>
          <p:cNvSpPr/>
          <p:nvPr/>
        </p:nvSpPr>
        <p:spPr>
          <a:xfrm flipH="1">
            <a:off x="8705160" y="6297840"/>
            <a:ext cx="45360" cy="45360"/>
          </a:xfrm>
          <a:prstGeom prst="ellipse">
            <a:avLst/>
          </a:prstGeom>
          <a:solidFill>
            <a:schemeClr val="accent6">
              <a:lumMod val="5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0" name="Line 8"/>
          <p:cNvSpPr/>
          <p:nvPr/>
        </p:nvSpPr>
        <p:spPr>
          <a:xfrm>
            <a:off x="8772120" y="6320520"/>
            <a:ext cx="3718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101" name="CustomShape 9"/>
          <p:cNvSpPr/>
          <p:nvPr/>
        </p:nvSpPr>
        <p:spPr>
          <a:xfrm>
            <a:off x="8493840" y="6445440"/>
            <a:ext cx="794520" cy="364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GB" sz="1200" spc="-1" strike="noStrike">
                <a:solidFill>
                  <a:srgbClr val="002b49"/>
                </a:solidFill>
                <a:latin typeface="Arial"/>
              </a:rPr>
              <a:t>   </a:t>
            </a:r>
            <a:r>
              <a:rPr b="0" lang="en-GB" sz="1200" spc="-1" strike="noStrike">
                <a:solidFill>
                  <a:srgbClr val="002b49"/>
                </a:solidFill>
                <a:latin typeface="Arial"/>
              </a:rPr>
              <a:t>| </a:t>
            </a:r>
            <a:fld id="{43488B69-B395-4054-80C2-E45756725B5A}" type="slidenum">
              <a:rPr b="0" lang="en-GB" sz="1200" spc="-1" strike="noStrike">
                <a:solidFill>
                  <a:srgbClr val="002b49"/>
                </a:solidFill>
                <a:latin typeface="Arial"/>
              </a:rPr>
              <a:t>&lt;number&gt;</a:t>
            </a:fld>
            <a:endParaRPr b="0" lang="en-GB" sz="1200" spc="-1" strike="noStrike">
              <a:latin typeface="Arial"/>
            </a:endParaRPr>
          </a:p>
        </p:txBody>
      </p:sp>
      <p:sp>
        <p:nvSpPr>
          <p:cNvPr id="102" name="PlaceHolder 10"/>
          <p:cNvSpPr>
            <a:spLocks noGrp="1"/>
          </p:cNvSpPr>
          <p:nvPr>
            <p:ph type="title"/>
          </p:nvPr>
        </p:nvSpPr>
        <p:spPr>
          <a:xfrm>
            <a:off x="374760" y="46080"/>
            <a:ext cx="8012520" cy="450360"/>
          </a:xfrm>
          <a:prstGeom prst="rect">
            <a:avLst/>
          </a:prstGeom>
        </p:spPr>
        <p:txBody>
          <a:bodyPr lIns="0" rIns="0">
            <a:normAutofit/>
          </a:bodyPr>
          <a:p>
            <a:pPr>
              <a:lnSpc>
                <a:spcPct val="100000"/>
              </a:lnSpc>
            </a:pPr>
            <a:r>
              <a:rPr b="1" lang="en-US" sz="1800" spc="-1" strike="noStrike">
                <a:solidFill>
                  <a:srgbClr val="0a1f24"/>
                </a:solidFill>
                <a:latin typeface="Arial"/>
              </a:rPr>
              <a:t>Click to edit Master title style</a:t>
            </a:r>
            <a:endParaRPr b="0" lang="en-US" sz="1800" spc="-1" strike="noStrike">
              <a:solidFill>
                <a:srgbClr val="0a1f24"/>
              </a:solidFill>
              <a:latin typeface="Arial"/>
            </a:endParaRPr>
          </a:p>
        </p:txBody>
      </p:sp>
      <p:sp>
        <p:nvSpPr>
          <p:cNvPr id="103" name="PlaceHolder 11"/>
          <p:cNvSpPr>
            <a:spLocks noGrp="1"/>
          </p:cNvSpPr>
          <p:nvPr>
            <p:ph type="body"/>
          </p:nvPr>
        </p:nvSpPr>
        <p:spPr>
          <a:xfrm>
            <a:off x="609480" y="1470240"/>
            <a:ext cx="7907040" cy="4571280"/>
          </a:xfrm>
          <a:prstGeom prst="rect">
            <a:avLst/>
          </a:prstGeom>
        </p:spPr>
        <p:txBody>
          <a:bodyPr lIns="0" rIns="0" tIns="0" bIns="0">
            <a:normAutofit/>
          </a:bodyPr>
          <a:p>
            <a:pPr marL="343080" indent="-342720">
              <a:lnSpc>
                <a:spcPct val="100000"/>
              </a:lnSpc>
              <a:spcBef>
                <a:spcPts val="2001"/>
              </a:spcBef>
              <a:buClr>
                <a:srgbClr val="000000"/>
              </a:buClr>
              <a:buSzPct val="75000"/>
              <a:buFont typeface="Wingdings" charset="2"/>
              <a:buChar char=""/>
            </a:pPr>
            <a:r>
              <a:rPr b="0" lang="en-US" sz="1900" spc="-1" strike="noStrike">
                <a:solidFill>
                  <a:srgbClr val="000000"/>
                </a:solidFill>
                <a:latin typeface="Arial"/>
              </a:rPr>
              <a:t>Place text here</a:t>
            </a:r>
            <a:endParaRPr b="0" lang="en-US" sz="1900" spc="-1" strike="noStrike">
              <a:solidFill>
                <a:srgbClr val="0a1f24"/>
              </a:solidFill>
              <a:latin typeface="Arial"/>
            </a:endParaRPr>
          </a:p>
          <a:p>
            <a:pPr lvl="1" marL="798480" indent="-340920">
              <a:lnSpc>
                <a:spcPct val="100000"/>
              </a:lnSpc>
              <a:spcBef>
                <a:spcPts val="499"/>
              </a:spcBef>
              <a:buClr>
                <a:srgbClr val="000000"/>
              </a:buClr>
              <a:buSzPct val="75000"/>
              <a:buFont typeface="Wingdings" charset="2"/>
              <a:buChar char=""/>
            </a:pPr>
            <a:r>
              <a:rPr b="0" lang="en-US" sz="1900" spc="-1" strike="noStrike">
                <a:solidFill>
                  <a:srgbClr val="000000"/>
                </a:solidFill>
                <a:latin typeface="Arial"/>
              </a:rPr>
              <a:t>Second level bullet</a:t>
            </a:r>
            <a:endParaRPr b="0" lang="en-US" sz="1900" spc="-1" strike="noStrike">
              <a:solidFill>
                <a:srgbClr val="0a1f24"/>
              </a:solidFill>
              <a:latin typeface="Arial"/>
            </a:endParaRPr>
          </a:p>
          <a:p>
            <a:pPr lvl="2" marL="1255680" indent="-340920">
              <a:lnSpc>
                <a:spcPct val="100000"/>
              </a:lnSpc>
              <a:spcBef>
                <a:spcPts val="499"/>
              </a:spcBef>
              <a:buClr>
                <a:srgbClr val="000000"/>
              </a:buClr>
              <a:buFont typeface="Arial"/>
              <a:buChar char="•"/>
            </a:pPr>
            <a:r>
              <a:rPr b="0" lang="en-US" sz="1900" spc="-1" strike="noStrike">
                <a:solidFill>
                  <a:srgbClr val="000000"/>
                </a:solidFill>
                <a:latin typeface="Arial"/>
              </a:rPr>
              <a:t>Third level bullet</a:t>
            </a:r>
            <a:endParaRPr b="0" lang="en-US" sz="1900" spc="-1" strike="noStrike">
              <a:solidFill>
                <a:srgbClr val="0a1f24"/>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CustomShape 1"/>
          <p:cNvSpPr/>
          <p:nvPr/>
        </p:nvSpPr>
        <p:spPr>
          <a:xfrm>
            <a:off x="395640" y="585360"/>
            <a:ext cx="45360" cy="45360"/>
          </a:xfrm>
          <a:prstGeom prst="ellipse">
            <a:avLst/>
          </a:prstGeom>
          <a:solidFill>
            <a:schemeClr val="accent6">
              <a:lumMod val="5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1" name="Line 2"/>
          <p:cNvSpPr/>
          <p:nvPr/>
        </p:nvSpPr>
        <p:spPr>
          <a:xfrm flipH="1">
            <a:off x="2160" y="608040"/>
            <a:ext cx="3718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142" name="Line 3"/>
          <p:cNvSpPr/>
          <p:nvPr/>
        </p:nvSpPr>
        <p:spPr>
          <a:xfrm flipH="1">
            <a:off x="462240" y="608040"/>
            <a:ext cx="868176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pic>
        <p:nvPicPr>
          <p:cNvPr id="143" name="Picture 13" descr=""/>
          <p:cNvPicPr/>
          <p:nvPr/>
        </p:nvPicPr>
        <p:blipFill>
          <a:blip r:embed="rId2"/>
          <a:stretch/>
        </p:blipFill>
        <p:spPr>
          <a:xfrm>
            <a:off x="237600" y="6460560"/>
            <a:ext cx="368280" cy="293760"/>
          </a:xfrm>
          <a:prstGeom prst="rect">
            <a:avLst/>
          </a:prstGeom>
          <a:ln>
            <a:noFill/>
          </a:ln>
        </p:spPr>
      </p:pic>
      <p:sp>
        <p:nvSpPr>
          <p:cNvPr id="144" name="CustomShape 4"/>
          <p:cNvSpPr/>
          <p:nvPr/>
        </p:nvSpPr>
        <p:spPr>
          <a:xfrm>
            <a:off x="395640" y="6297840"/>
            <a:ext cx="45360" cy="45360"/>
          </a:xfrm>
          <a:prstGeom prst="ellipse">
            <a:avLst/>
          </a:prstGeom>
          <a:solidFill>
            <a:schemeClr val="accent6">
              <a:lumMod val="5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5" name="Line 5"/>
          <p:cNvSpPr/>
          <p:nvPr/>
        </p:nvSpPr>
        <p:spPr>
          <a:xfrm flipH="1">
            <a:off x="2160" y="6320520"/>
            <a:ext cx="3718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146" name="Line 6"/>
          <p:cNvSpPr/>
          <p:nvPr/>
        </p:nvSpPr>
        <p:spPr>
          <a:xfrm flipH="1">
            <a:off x="462240" y="6320520"/>
            <a:ext cx="82180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147" name="CustomShape 7"/>
          <p:cNvSpPr/>
          <p:nvPr/>
        </p:nvSpPr>
        <p:spPr>
          <a:xfrm flipH="1">
            <a:off x="8705160" y="6297840"/>
            <a:ext cx="45360" cy="45360"/>
          </a:xfrm>
          <a:prstGeom prst="ellipse">
            <a:avLst/>
          </a:prstGeom>
          <a:solidFill>
            <a:schemeClr val="accent6">
              <a:lumMod val="5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8" name="Line 8"/>
          <p:cNvSpPr/>
          <p:nvPr/>
        </p:nvSpPr>
        <p:spPr>
          <a:xfrm>
            <a:off x="8772120" y="6320520"/>
            <a:ext cx="3718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149" name="CustomShape 9"/>
          <p:cNvSpPr/>
          <p:nvPr/>
        </p:nvSpPr>
        <p:spPr>
          <a:xfrm>
            <a:off x="8493840" y="6445440"/>
            <a:ext cx="794520" cy="364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GB" sz="1200" spc="-1" strike="noStrike">
                <a:solidFill>
                  <a:srgbClr val="002b49"/>
                </a:solidFill>
                <a:latin typeface="Arial"/>
              </a:rPr>
              <a:t>   </a:t>
            </a:r>
            <a:r>
              <a:rPr b="0" lang="en-GB" sz="1200" spc="-1" strike="noStrike">
                <a:solidFill>
                  <a:srgbClr val="002b49"/>
                </a:solidFill>
                <a:latin typeface="Arial"/>
              </a:rPr>
              <a:t>| </a:t>
            </a:r>
            <a:fld id="{7B187EBE-9C44-4222-B8A5-F3F035CA00C9}" type="slidenum">
              <a:rPr b="0" lang="en-GB" sz="1200" spc="-1" strike="noStrike">
                <a:solidFill>
                  <a:srgbClr val="002b49"/>
                </a:solidFill>
                <a:latin typeface="Arial"/>
              </a:rPr>
              <a:t>&lt;number&gt;</a:t>
            </a:fld>
            <a:endParaRPr b="0" lang="en-GB" sz="1200" spc="-1" strike="noStrike">
              <a:latin typeface="Arial"/>
            </a:endParaRPr>
          </a:p>
        </p:txBody>
      </p:sp>
      <p:pic>
        <p:nvPicPr>
          <p:cNvPr id="150" name="Picture 9" descr=""/>
          <p:cNvPicPr/>
          <p:nvPr/>
        </p:nvPicPr>
        <p:blipFill>
          <a:blip r:embed="rId3"/>
          <a:stretch/>
        </p:blipFill>
        <p:spPr>
          <a:xfrm>
            <a:off x="0" y="0"/>
            <a:ext cx="9143640" cy="6857640"/>
          </a:xfrm>
          <a:prstGeom prst="rect">
            <a:avLst/>
          </a:prstGeom>
          <a:ln>
            <a:noFill/>
          </a:ln>
        </p:spPr>
      </p:pic>
      <p:sp>
        <p:nvSpPr>
          <p:cNvPr id="151" name="CustomShape 10"/>
          <p:cNvSpPr/>
          <p:nvPr/>
        </p:nvSpPr>
        <p:spPr>
          <a:xfrm>
            <a:off x="0" y="6320520"/>
            <a:ext cx="9143640" cy="537120"/>
          </a:xfrm>
          <a:prstGeom prst="rect">
            <a:avLst/>
          </a:prstGeom>
          <a:solidFill>
            <a:schemeClr val="bg1"/>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52" name="Picture 19" descr=""/>
          <p:cNvPicPr/>
          <p:nvPr/>
        </p:nvPicPr>
        <p:blipFill>
          <a:blip r:embed="rId4"/>
          <a:stretch/>
        </p:blipFill>
        <p:spPr>
          <a:xfrm>
            <a:off x="237600" y="6460560"/>
            <a:ext cx="368280" cy="293760"/>
          </a:xfrm>
          <a:prstGeom prst="rect">
            <a:avLst/>
          </a:prstGeom>
          <a:ln>
            <a:noFill/>
          </a:ln>
        </p:spPr>
      </p:pic>
      <p:sp>
        <p:nvSpPr>
          <p:cNvPr id="153" name="Line 11"/>
          <p:cNvSpPr/>
          <p:nvPr/>
        </p:nvSpPr>
        <p:spPr>
          <a:xfrm>
            <a:off x="0" y="6320520"/>
            <a:ext cx="914400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154" name="CustomShape 12"/>
          <p:cNvSpPr/>
          <p:nvPr/>
        </p:nvSpPr>
        <p:spPr>
          <a:xfrm>
            <a:off x="8493840" y="6445440"/>
            <a:ext cx="794520" cy="364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GB" sz="1200" spc="-1" strike="noStrike">
                <a:solidFill>
                  <a:srgbClr val="002b49"/>
                </a:solidFill>
                <a:latin typeface="Arial"/>
              </a:rPr>
              <a:t>   </a:t>
            </a:r>
            <a:r>
              <a:rPr b="0" lang="en-GB" sz="1200" spc="-1" strike="noStrike">
                <a:solidFill>
                  <a:srgbClr val="002b49"/>
                </a:solidFill>
                <a:latin typeface="Arial"/>
              </a:rPr>
              <a:t>| </a:t>
            </a:r>
            <a:fld id="{DE4365EF-2410-41C9-B01C-30F42A2D3A03}" type="slidenum">
              <a:rPr b="0" lang="en-GB" sz="1200" spc="-1" strike="noStrike">
                <a:solidFill>
                  <a:srgbClr val="002b49"/>
                </a:solidFill>
                <a:latin typeface="Arial"/>
              </a:rPr>
              <a:t>&lt;number&gt;</a:t>
            </a:fld>
            <a:endParaRPr b="0" lang="en-GB" sz="1200" spc="-1" strike="noStrike">
              <a:latin typeface="Arial"/>
            </a:endParaRPr>
          </a:p>
        </p:txBody>
      </p:sp>
      <p:sp>
        <p:nvSpPr>
          <p:cNvPr id="155" name="PlaceHolder 13"/>
          <p:cNvSpPr>
            <a:spLocks noGrp="1"/>
          </p:cNvSpPr>
          <p:nvPr>
            <p:ph type="body"/>
          </p:nvPr>
        </p:nvSpPr>
        <p:spPr>
          <a:xfrm>
            <a:off x="573840" y="3030480"/>
            <a:ext cx="6246720" cy="1783440"/>
          </a:xfrm>
          <a:prstGeom prst="rect">
            <a:avLst/>
          </a:prstGeom>
        </p:spPr>
        <p:txBody>
          <a:bodyPr lIns="90000" rIns="90000" tIns="45000" bIns="45000">
            <a:normAutofit/>
          </a:bodyPr>
          <a:p>
            <a:pPr>
              <a:lnSpc>
                <a:spcPct val="100000"/>
              </a:lnSpc>
            </a:pPr>
            <a:r>
              <a:rPr b="0" lang="en-US" sz="3500" spc="-1" strike="noStrike">
                <a:solidFill>
                  <a:srgbClr val="ffffff"/>
                </a:solidFill>
                <a:latin typeface="Arial"/>
              </a:rPr>
              <a:t>Section Divider</a:t>
            </a:r>
            <a:endParaRPr b="0" lang="en-US" sz="3500" spc="-1" strike="noStrike">
              <a:solidFill>
                <a:srgbClr val="0a1f24"/>
              </a:solidFill>
              <a:latin typeface="Arial"/>
            </a:endParaRPr>
          </a:p>
        </p:txBody>
      </p:sp>
      <p:sp>
        <p:nvSpPr>
          <p:cNvPr id="156" name="PlaceHolder 14"/>
          <p:cNvSpPr>
            <a:spLocks noGrp="1"/>
          </p:cNvSpPr>
          <p:nvPr>
            <p:ph type="title"/>
          </p:nvPr>
        </p:nvSpPr>
        <p:spPr>
          <a:xfrm>
            <a:off x="564480" y="1308960"/>
            <a:ext cx="6256080" cy="1701000"/>
          </a:xfrm>
          <a:prstGeom prst="rect">
            <a:avLst/>
          </a:prstGeom>
        </p:spPr>
        <p:txBody>
          <a:bodyPr lIns="90000" rIns="90000" tIns="45000" bIns="45000" anchor="b">
            <a:normAutofit/>
          </a:bodyPr>
          <a:p>
            <a:pPr>
              <a:lnSpc>
                <a:spcPct val="100000"/>
              </a:lnSpc>
            </a:pPr>
            <a:r>
              <a:rPr b="1" lang="en-US" sz="3500" spc="-1" strike="noStrike">
                <a:solidFill>
                  <a:srgbClr val="ffffff"/>
                </a:solidFill>
                <a:latin typeface="Arial"/>
              </a:rPr>
              <a:t>Name of Agenda Item</a:t>
            </a:r>
            <a:endParaRPr b="0" lang="en-US" sz="3500" spc="-1" strike="noStrike">
              <a:solidFill>
                <a:srgbClr val="0a1f24"/>
              </a:solidFill>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3" name="Picture 1" descr=""/>
          <p:cNvPicPr/>
          <p:nvPr/>
        </p:nvPicPr>
        <p:blipFill>
          <a:blip r:embed="rId2"/>
          <a:stretch/>
        </p:blipFill>
        <p:spPr>
          <a:xfrm>
            <a:off x="0" y="0"/>
            <a:ext cx="9143640" cy="6857640"/>
          </a:xfrm>
          <a:prstGeom prst="rect">
            <a:avLst/>
          </a:prstGeom>
          <a:ln>
            <a:noFill/>
          </a:ln>
        </p:spPr>
      </p:pic>
      <p:sp>
        <p:nvSpPr>
          <p:cNvPr id="194" name="CustomShape 1"/>
          <p:cNvSpPr/>
          <p:nvPr/>
        </p:nvSpPr>
        <p:spPr>
          <a:xfrm>
            <a:off x="0" y="6320520"/>
            <a:ext cx="9143640" cy="537120"/>
          </a:xfrm>
          <a:prstGeom prst="rect">
            <a:avLst/>
          </a:prstGeom>
          <a:solidFill>
            <a:schemeClr val="bg1"/>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95" name="Picture 19" descr=""/>
          <p:cNvPicPr/>
          <p:nvPr/>
        </p:nvPicPr>
        <p:blipFill>
          <a:blip r:embed="rId3"/>
          <a:stretch/>
        </p:blipFill>
        <p:spPr>
          <a:xfrm>
            <a:off x="237600" y="6460560"/>
            <a:ext cx="368280" cy="293760"/>
          </a:xfrm>
          <a:prstGeom prst="rect">
            <a:avLst/>
          </a:prstGeom>
          <a:ln>
            <a:noFill/>
          </a:ln>
        </p:spPr>
      </p:pic>
      <p:sp>
        <p:nvSpPr>
          <p:cNvPr id="196" name="Line 2"/>
          <p:cNvSpPr/>
          <p:nvPr/>
        </p:nvSpPr>
        <p:spPr>
          <a:xfrm>
            <a:off x="0" y="6320520"/>
            <a:ext cx="914400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197" name="CustomShape 3"/>
          <p:cNvSpPr/>
          <p:nvPr/>
        </p:nvSpPr>
        <p:spPr>
          <a:xfrm>
            <a:off x="8493840" y="6445440"/>
            <a:ext cx="794520" cy="364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GB" sz="1200" spc="-1" strike="noStrike">
                <a:solidFill>
                  <a:srgbClr val="002b49"/>
                </a:solidFill>
                <a:latin typeface="Arial"/>
              </a:rPr>
              <a:t>   </a:t>
            </a:r>
            <a:r>
              <a:rPr b="0" lang="en-GB" sz="1200" spc="-1" strike="noStrike">
                <a:solidFill>
                  <a:srgbClr val="002b49"/>
                </a:solidFill>
                <a:latin typeface="Arial"/>
              </a:rPr>
              <a:t>| </a:t>
            </a:r>
            <a:fld id="{C396A603-4625-481A-A5C8-F7B77D4605B1}" type="slidenum">
              <a:rPr b="0" lang="en-GB" sz="1200" spc="-1" strike="noStrike">
                <a:solidFill>
                  <a:srgbClr val="002b49"/>
                </a:solidFill>
                <a:latin typeface="Arial"/>
              </a:rPr>
              <a:t>&lt;number&gt;</a:t>
            </a:fld>
            <a:endParaRPr b="0" lang="en-GB" sz="1200" spc="-1" strike="noStrike">
              <a:latin typeface="Arial"/>
            </a:endParaRPr>
          </a:p>
        </p:txBody>
      </p:sp>
      <p:sp>
        <p:nvSpPr>
          <p:cNvPr id="198" name="PlaceHolder 4"/>
          <p:cNvSpPr>
            <a:spLocks noGrp="1"/>
          </p:cNvSpPr>
          <p:nvPr>
            <p:ph type="body"/>
          </p:nvPr>
        </p:nvSpPr>
        <p:spPr>
          <a:xfrm>
            <a:off x="573840" y="3030480"/>
            <a:ext cx="6246720" cy="1783440"/>
          </a:xfrm>
          <a:prstGeom prst="rect">
            <a:avLst/>
          </a:prstGeom>
        </p:spPr>
        <p:txBody>
          <a:bodyPr lIns="90000" rIns="90000" tIns="45000" bIns="45000">
            <a:normAutofit/>
          </a:bodyPr>
          <a:p>
            <a:pPr>
              <a:lnSpc>
                <a:spcPct val="100000"/>
              </a:lnSpc>
            </a:pPr>
            <a:r>
              <a:rPr b="0" lang="en-US" sz="3500" spc="-1" strike="noStrike">
                <a:solidFill>
                  <a:srgbClr val="ffffff"/>
                </a:solidFill>
                <a:latin typeface="Calibri"/>
              </a:rPr>
              <a:t>Section Divider</a:t>
            </a:r>
            <a:endParaRPr b="0" lang="en-US" sz="3500" spc="-1" strike="noStrike">
              <a:solidFill>
                <a:srgbClr val="0a1f24"/>
              </a:solidFill>
              <a:latin typeface="Calibri"/>
            </a:endParaRPr>
          </a:p>
        </p:txBody>
      </p:sp>
      <p:sp>
        <p:nvSpPr>
          <p:cNvPr id="199" name="PlaceHolder 5"/>
          <p:cNvSpPr>
            <a:spLocks noGrp="1"/>
          </p:cNvSpPr>
          <p:nvPr>
            <p:ph type="title"/>
          </p:nvPr>
        </p:nvSpPr>
        <p:spPr>
          <a:xfrm>
            <a:off x="564480" y="1308960"/>
            <a:ext cx="6256080" cy="1701000"/>
          </a:xfrm>
          <a:prstGeom prst="rect">
            <a:avLst/>
          </a:prstGeom>
        </p:spPr>
        <p:txBody>
          <a:bodyPr lIns="90000" rIns="90000" tIns="45000" bIns="45000" anchor="b">
            <a:normAutofit/>
          </a:bodyPr>
          <a:p>
            <a:pPr algn="ctr">
              <a:lnSpc>
                <a:spcPct val="100000"/>
              </a:lnSpc>
            </a:pPr>
            <a:r>
              <a:rPr b="0" lang="en-US" sz="3500" spc="-1" strike="noStrike">
                <a:solidFill>
                  <a:srgbClr val="ffffff"/>
                </a:solidFill>
                <a:latin typeface="Calibri"/>
              </a:rPr>
              <a:t>Name of Agenda Item</a:t>
            </a:r>
            <a:endParaRPr b="0" lang="en-US" sz="3500" spc="-1" strike="noStrike">
              <a:solidFill>
                <a:srgbClr val="0a1f24"/>
              </a:solidFill>
              <a:latin typeface="Calibri"/>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36" name="Picture 9" descr=""/>
          <p:cNvPicPr/>
          <p:nvPr/>
        </p:nvPicPr>
        <p:blipFill>
          <a:blip r:embed="rId2"/>
          <a:stretch/>
        </p:blipFill>
        <p:spPr>
          <a:xfrm>
            <a:off x="0" y="0"/>
            <a:ext cx="9143640" cy="6857640"/>
          </a:xfrm>
          <a:prstGeom prst="rect">
            <a:avLst/>
          </a:prstGeom>
          <a:ln>
            <a:noFill/>
          </a:ln>
        </p:spPr>
      </p:pic>
      <p:sp>
        <p:nvSpPr>
          <p:cNvPr id="237" name="CustomShape 1"/>
          <p:cNvSpPr/>
          <p:nvPr/>
        </p:nvSpPr>
        <p:spPr>
          <a:xfrm>
            <a:off x="0" y="6320520"/>
            <a:ext cx="9143640" cy="537120"/>
          </a:xfrm>
          <a:prstGeom prst="rect">
            <a:avLst/>
          </a:prstGeom>
          <a:solidFill>
            <a:schemeClr val="bg1"/>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238" name="Picture 19" descr=""/>
          <p:cNvPicPr/>
          <p:nvPr/>
        </p:nvPicPr>
        <p:blipFill>
          <a:blip r:embed="rId3"/>
          <a:stretch/>
        </p:blipFill>
        <p:spPr>
          <a:xfrm>
            <a:off x="237600" y="6460560"/>
            <a:ext cx="368280" cy="293760"/>
          </a:xfrm>
          <a:prstGeom prst="rect">
            <a:avLst/>
          </a:prstGeom>
          <a:ln>
            <a:noFill/>
          </a:ln>
        </p:spPr>
      </p:pic>
      <p:sp>
        <p:nvSpPr>
          <p:cNvPr id="239" name="Line 2"/>
          <p:cNvSpPr/>
          <p:nvPr/>
        </p:nvSpPr>
        <p:spPr>
          <a:xfrm>
            <a:off x="0" y="6320520"/>
            <a:ext cx="914400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240" name="CustomShape 3"/>
          <p:cNvSpPr/>
          <p:nvPr/>
        </p:nvSpPr>
        <p:spPr>
          <a:xfrm>
            <a:off x="8493840" y="6445440"/>
            <a:ext cx="794520" cy="364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GB" sz="1200" spc="-1" strike="noStrike">
                <a:solidFill>
                  <a:srgbClr val="002b49"/>
                </a:solidFill>
                <a:latin typeface="Arial"/>
              </a:rPr>
              <a:t>   </a:t>
            </a:r>
            <a:r>
              <a:rPr b="0" lang="en-GB" sz="1200" spc="-1" strike="noStrike">
                <a:solidFill>
                  <a:srgbClr val="002b49"/>
                </a:solidFill>
                <a:latin typeface="Arial"/>
              </a:rPr>
              <a:t>| </a:t>
            </a:r>
            <a:fld id="{56F07FE0-7342-4EC9-80DF-51A0ECC25D1F}" type="slidenum">
              <a:rPr b="0" lang="en-GB" sz="1200" spc="-1" strike="noStrike">
                <a:solidFill>
                  <a:srgbClr val="002b49"/>
                </a:solidFill>
                <a:latin typeface="Arial"/>
              </a:rPr>
              <a:t>&lt;number&gt;</a:t>
            </a:fld>
            <a:endParaRPr b="0" lang="en-GB" sz="1200" spc="-1" strike="noStrike">
              <a:latin typeface="Arial"/>
            </a:endParaRPr>
          </a:p>
        </p:txBody>
      </p:sp>
      <p:sp>
        <p:nvSpPr>
          <p:cNvPr id="241" name="PlaceHolder 4"/>
          <p:cNvSpPr>
            <a:spLocks noGrp="1"/>
          </p:cNvSpPr>
          <p:nvPr>
            <p:ph type="body"/>
          </p:nvPr>
        </p:nvSpPr>
        <p:spPr>
          <a:xfrm>
            <a:off x="573840" y="3030480"/>
            <a:ext cx="6246720" cy="1783440"/>
          </a:xfrm>
          <a:prstGeom prst="rect">
            <a:avLst/>
          </a:prstGeom>
        </p:spPr>
        <p:txBody>
          <a:bodyPr lIns="90000" rIns="90000" tIns="45000" bIns="45000">
            <a:normAutofit/>
          </a:bodyPr>
          <a:p>
            <a:pPr>
              <a:lnSpc>
                <a:spcPct val="100000"/>
              </a:lnSpc>
            </a:pPr>
            <a:r>
              <a:rPr b="0" lang="en-US" sz="3500" spc="-1" strike="noStrike">
                <a:solidFill>
                  <a:srgbClr val="ffffff"/>
                </a:solidFill>
                <a:latin typeface="Calibri"/>
              </a:rPr>
              <a:t>Section Divider</a:t>
            </a:r>
            <a:endParaRPr b="0" lang="en-US" sz="3500" spc="-1" strike="noStrike">
              <a:solidFill>
                <a:srgbClr val="0a1f24"/>
              </a:solidFill>
              <a:latin typeface="Calibri"/>
            </a:endParaRPr>
          </a:p>
        </p:txBody>
      </p:sp>
      <p:sp>
        <p:nvSpPr>
          <p:cNvPr id="242" name="PlaceHolder 5"/>
          <p:cNvSpPr>
            <a:spLocks noGrp="1"/>
          </p:cNvSpPr>
          <p:nvPr>
            <p:ph type="title"/>
          </p:nvPr>
        </p:nvSpPr>
        <p:spPr>
          <a:xfrm>
            <a:off x="564480" y="1308960"/>
            <a:ext cx="6256080" cy="1701000"/>
          </a:xfrm>
          <a:prstGeom prst="rect">
            <a:avLst/>
          </a:prstGeom>
        </p:spPr>
        <p:txBody>
          <a:bodyPr lIns="90000" rIns="90000" tIns="45000" bIns="45000" anchor="b">
            <a:normAutofit/>
          </a:bodyPr>
          <a:p>
            <a:pPr algn="ctr">
              <a:lnSpc>
                <a:spcPct val="100000"/>
              </a:lnSpc>
            </a:pPr>
            <a:r>
              <a:rPr b="0" lang="en-US" sz="3500" spc="-1" strike="noStrike">
                <a:solidFill>
                  <a:srgbClr val="ffffff"/>
                </a:solidFill>
                <a:latin typeface="Calibri"/>
              </a:rPr>
              <a:t>Name </a:t>
            </a:r>
            <a:r>
              <a:rPr b="0" lang="en-US" sz="3500" spc="-1" strike="noStrike">
                <a:solidFill>
                  <a:srgbClr val="ffffff"/>
                </a:solidFill>
                <a:latin typeface="Calibri"/>
              </a:rPr>
              <a:t>of </a:t>
            </a:r>
            <a:r>
              <a:rPr b="0" lang="en-US" sz="3500" spc="-1" strike="noStrike">
                <a:solidFill>
                  <a:srgbClr val="ffffff"/>
                </a:solidFill>
                <a:latin typeface="Calibri"/>
              </a:rPr>
              <a:t>Agenda </a:t>
            </a:r>
            <a:r>
              <a:rPr b="0" lang="en-US" sz="3500" spc="-1" strike="noStrike">
                <a:solidFill>
                  <a:srgbClr val="ffffff"/>
                </a:solidFill>
                <a:latin typeface="Calibri"/>
              </a:rPr>
              <a:t>Item</a:t>
            </a:r>
            <a:endParaRPr b="0" lang="en-US" sz="3500" spc="-1" strike="noStrike">
              <a:solidFill>
                <a:srgbClr val="0a1f24"/>
              </a:solidFill>
              <a:latin typeface="Calibri"/>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79" name="Picture 10" descr=""/>
          <p:cNvPicPr/>
          <p:nvPr/>
        </p:nvPicPr>
        <p:blipFill>
          <a:blip r:embed="rId2"/>
          <a:stretch/>
        </p:blipFill>
        <p:spPr>
          <a:xfrm>
            <a:off x="0" y="0"/>
            <a:ext cx="9143640" cy="6857640"/>
          </a:xfrm>
          <a:prstGeom prst="rect">
            <a:avLst/>
          </a:prstGeom>
          <a:ln>
            <a:noFill/>
          </a:ln>
        </p:spPr>
      </p:pic>
      <p:sp>
        <p:nvSpPr>
          <p:cNvPr id="280" name="CustomShape 1"/>
          <p:cNvSpPr/>
          <p:nvPr/>
        </p:nvSpPr>
        <p:spPr>
          <a:xfrm>
            <a:off x="0" y="6320520"/>
            <a:ext cx="9143640" cy="537120"/>
          </a:xfrm>
          <a:prstGeom prst="rect">
            <a:avLst/>
          </a:prstGeom>
          <a:solidFill>
            <a:schemeClr val="bg1"/>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281" name="Picture 19" descr=""/>
          <p:cNvPicPr/>
          <p:nvPr/>
        </p:nvPicPr>
        <p:blipFill>
          <a:blip r:embed="rId3"/>
          <a:stretch/>
        </p:blipFill>
        <p:spPr>
          <a:xfrm>
            <a:off x="237600" y="6460560"/>
            <a:ext cx="368280" cy="293760"/>
          </a:xfrm>
          <a:prstGeom prst="rect">
            <a:avLst/>
          </a:prstGeom>
          <a:ln>
            <a:noFill/>
          </a:ln>
        </p:spPr>
      </p:pic>
      <p:sp>
        <p:nvSpPr>
          <p:cNvPr id="282" name="Line 2"/>
          <p:cNvSpPr/>
          <p:nvPr/>
        </p:nvSpPr>
        <p:spPr>
          <a:xfrm>
            <a:off x="0" y="6320520"/>
            <a:ext cx="914400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283" name="CustomShape 3"/>
          <p:cNvSpPr/>
          <p:nvPr/>
        </p:nvSpPr>
        <p:spPr>
          <a:xfrm>
            <a:off x="8493840" y="6445440"/>
            <a:ext cx="794520" cy="364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GB" sz="1200" spc="-1" strike="noStrike">
                <a:solidFill>
                  <a:srgbClr val="002b49"/>
                </a:solidFill>
                <a:latin typeface="Arial"/>
              </a:rPr>
              <a:t>   </a:t>
            </a:r>
            <a:r>
              <a:rPr b="0" lang="en-GB" sz="1200" spc="-1" strike="noStrike">
                <a:solidFill>
                  <a:srgbClr val="002b49"/>
                </a:solidFill>
                <a:latin typeface="Arial"/>
              </a:rPr>
              <a:t>| </a:t>
            </a:r>
            <a:fld id="{4FC785E7-4895-4B70-8E97-CFCB3215CE1E}" type="slidenum">
              <a:rPr b="0" lang="en-GB" sz="1200" spc="-1" strike="noStrike">
                <a:solidFill>
                  <a:srgbClr val="002b49"/>
                </a:solidFill>
                <a:latin typeface="Arial"/>
              </a:rPr>
              <a:t>&lt;number&gt;</a:t>
            </a:fld>
            <a:endParaRPr b="0" lang="en-GB" sz="1200" spc="-1" strike="noStrike">
              <a:latin typeface="Arial"/>
            </a:endParaRPr>
          </a:p>
        </p:txBody>
      </p:sp>
      <p:sp>
        <p:nvSpPr>
          <p:cNvPr id="284" name="PlaceHolder 4"/>
          <p:cNvSpPr>
            <a:spLocks noGrp="1"/>
          </p:cNvSpPr>
          <p:nvPr>
            <p:ph type="body"/>
          </p:nvPr>
        </p:nvSpPr>
        <p:spPr>
          <a:xfrm>
            <a:off x="573840" y="3030480"/>
            <a:ext cx="6246720" cy="1783440"/>
          </a:xfrm>
          <a:prstGeom prst="rect">
            <a:avLst/>
          </a:prstGeom>
        </p:spPr>
        <p:txBody>
          <a:bodyPr lIns="90000" rIns="90000" tIns="45000" bIns="45000">
            <a:normAutofit/>
          </a:bodyPr>
          <a:p>
            <a:pPr>
              <a:lnSpc>
                <a:spcPct val="100000"/>
              </a:lnSpc>
            </a:pPr>
            <a:r>
              <a:rPr b="0" lang="en-US" sz="3500" spc="-1" strike="noStrike">
                <a:solidFill>
                  <a:srgbClr val="ffffff"/>
                </a:solidFill>
                <a:latin typeface="Calibri"/>
              </a:rPr>
              <a:t>Section Divider</a:t>
            </a:r>
            <a:endParaRPr b="0" lang="en-US" sz="3500" spc="-1" strike="noStrike">
              <a:solidFill>
                <a:srgbClr val="0a1f24"/>
              </a:solidFill>
              <a:latin typeface="Calibri"/>
            </a:endParaRPr>
          </a:p>
        </p:txBody>
      </p:sp>
      <p:sp>
        <p:nvSpPr>
          <p:cNvPr id="285" name="PlaceHolder 5"/>
          <p:cNvSpPr>
            <a:spLocks noGrp="1"/>
          </p:cNvSpPr>
          <p:nvPr>
            <p:ph type="title"/>
          </p:nvPr>
        </p:nvSpPr>
        <p:spPr>
          <a:xfrm>
            <a:off x="564480" y="1308960"/>
            <a:ext cx="6256080" cy="1701000"/>
          </a:xfrm>
          <a:prstGeom prst="rect">
            <a:avLst/>
          </a:prstGeom>
        </p:spPr>
        <p:txBody>
          <a:bodyPr lIns="90000" rIns="90000" tIns="45000" bIns="45000" anchor="b">
            <a:normAutofit/>
          </a:bodyPr>
          <a:p>
            <a:pPr algn="ctr">
              <a:lnSpc>
                <a:spcPct val="100000"/>
              </a:lnSpc>
            </a:pPr>
            <a:r>
              <a:rPr b="0" lang="en-US" sz="3500" spc="-1" strike="noStrike">
                <a:solidFill>
                  <a:srgbClr val="ffffff"/>
                </a:solidFill>
                <a:latin typeface="Calibri"/>
              </a:rPr>
              <a:t>Name of Agenda Item</a:t>
            </a:r>
            <a:endParaRPr b="0" lang="en-US" sz="3500" spc="-1" strike="noStrike">
              <a:solidFill>
                <a:srgbClr val="0a1f24"/>
              </a:solidFill>
              <a:latin typeface="Calibri"/>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395640" y="585360"/>
            <a:ext cx="45360" cy="45360"/>
          </a:xfrm>
          <a:prstGeom prst="ellipse">
            <a:avLst/>
          </a:prstGeom>
          <a:solidFill>
            <a:schemeClr val="accent6">
              <a:lumMod val="5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3" name="Line 2"/>
          <p:cNvSpPr/>
          <p:nvPr/>
        </p:nvSpPr>
        <p:spPr>
          <a:xfrm flipH="1">
            <a:off x="2160" y="608040"/>
            <a:ext cx="3718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324" name="Line 3"/>
          <p:cNvSpPr/>
          <p:nvPr/>
        </p:nvSpPr>
        <p:spPr>
          <a:xfrm flipH="1">
            <a:off x="462240" y="608040"/>
            <a:ext cx="868176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pic>
        <p:nvPicPr>
          <p:cNvPr id="325" name="Picture 13" descr=""/>
          <p:cNvPicPr/>
          <p:nvPr/>
        </p:nvPicPr>
        <p:blipFill>
          <a:blip r:embed="rId2"/>
          <a:stretch/>
        </p:blipFill>
        <p:spPr>
          <a:xfrm>
            <a:off x="237600" y="6460560"/>
            <a:ext cx="368280" cy="293760"/>
          </a:xfrm>
          <a:prstGeom prst="rect">
            <a:avLst/>
          </a:prstGeom>
          <a:ln>
            <a:noFill/>
          </a:ln>
        </p:spPr>
      </p:pic>
      <p:sp>
        <p:nvSpPr>
          <p:cNvPr id="326" name="CustomShape 4"/>
          <p:cNvSpPr/>
          <p:nvPr/>
        </p:nvSpPr>
        <p:spPr>
          <a:xfrm>
            <a:off x="395640" y="6297840"/>
            <a:ext cx="45360" cy="45360"/>
          </a:xfrm>
          <a:prstGeom prst="ellipse">
            <a:avLst/>
          </a:prstGeom>
          <a:solidFill>
            <a:schemeClr val="accent6">
              <a:lumMod val="5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7" name="Line 5"/>
          <p:cNvSpPr/>
          <p:nvPr/>
        </p:nvSpPr>
        <p:spPr>
          <a:xfrm flipH="1">
            <a:off x="2160" y="6320520"/>
            <a:ext cx="3718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328" name="Line 6"/>
          <p:cNvSpPr/>
          <p:nvPr/>
        </p:nvSpPr>
        <p:spPr>
          <a:xfrm flipH="1">
            <a:off x="462240" y="6320520"/>
            <a:ext cx="82180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329" name="CustomShape 7"/>
          <p:cNvSpPr/>
          <p:nvPr/>
        </p:nvSpPr>
        <p:spPr>
          <a:xfrm flipH="1">
            <a:off x="8705160" y="6297840"/>
            <a:ext cx="45360" cy="45360"/>
          </a:xfrm>
          <a:prstGeom prst="ellipse">
            <a:avLst/>
          </a:prstGeom>
          <a:solidFill>
            <a:schemeClr val="accent6">
              <a:lumMod val="5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0" name="Line 8"/>
          <p:cNvSpPr/>
          <p:nvPr/>
        </p:nvSpPr>
        <p:spPr>
          <a:xfrm>
            <a:off x="8772120" y="6320520"/>
            <a:ext cx="371880" cy="0"/>
          </a:xfrm>
          <a:prstGeom prst="line">
            <a:avLst/>
          </a:prstGeom>
          <a:ln w="12600">
            <a:solidFill>
              <a:schemeClr val="accent6">
                <a:lumMod val="50000"/>
              </a:schemeClr>
            </a:solidFill>
            <a:round/>
          </a:ln>
        </p:spPr>
        <p:style>
          <a:lnRef idx="2">
            <a:schemeClr val="accent1"/>
          </a:lnRef>
          <a:fillRef idx="0">
            <a:schemeClr val="accent1"/>
          </a:fillRef>
          <a:effectRef idx="1">
            <a:schemeClr val="accent1"/>
          </a:effectRef>
          <a:fontRef idx="minor"/>
        </p:style>
      </p:sp>
      <p:sp>
        <p:nvSpPr>
          <p:cNvPr id="331" name="CustomShape 9"/>
          <p:cNvSpPr/>
          <p:nvPr/>
        </p:nvSpPr>
        <p:spPr>
          <a:xfrm>
            <a:off x="8493840" y="6445440"/>
            <a:ext cx="794520" cy="364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GB" sz="1200" spc="-1" strike="noStrike">
                <a:solidFill>
                  <a:srgbClr val="002b49"/>
                </a:solidFill>
                <a:latin typeface="Arial"/>
              </a:rPr>
              <a:t>   </a:t>
            </a:r>
            <a:r>
              <a:rPr b="0" lang="en-GB" sz="1200" spc="-1" strike="noStrike">
                <a:solidFill>
                  <a:srgbClr val="002b49"/>
                </a:solidFill>
                <a:latin typeface="Arial"/>
              </a:rPr>
              <a:t>| </a:t>
            </a:r>
            <a:fld id="{B1C5C25D-8FDD-4D5D-9986-696E3C0047F1}" type="slidenum">
              <a:rPr b="0" lang="en-GB" sz="1200" spc="-1" strike="noStrike">
                <a:solidFill>
                  <a:srgbClr val="002b49"/>
                </a:solidFill>
                <a:latin typeface="Arial"/>
              </a:rPr>
              <a:t>&lt;number&gt;</a:t>
            </a:fld>
            <a:endParaRPr b="0" lang="en-GB" sz="1200" spc="-1" strike="noStrike">
              <a:latin typeface="Arial"/>
            </a:endParaRPr>
          </a:p>
        </p:txBody>
      </p:sp>
      <p:sp>
        <p:nvSpPr>
          <p:cNvPr id="332" name="PlaceHolder 10"/>
          <p:cNvSpPr>
            <a:spLocks noGrp="1"/>
          </p:cNvSpPr>
          <p:nvPr>
            <p:ph type="title"/>
          </p:nvPr>
        </p:nvSpPr>
        <p:spPr>
          <a:xfrm>
            <a:off x="374760" y="46080"/>
            <a:ext cx="8012520" cy="450360"/>
          </a:xfrm>
          <a:prstGeom prst="rect">
            <a:avLst/>
          </a:prstGeom>
        </p:spPr>
        <p:txBody>
          <a:bodyPr lIns="0" rIns="0">
            <a:noAutofit/>
          </a:bodyPr>
          <a:p>
            <a:pPr>
              <a:lnSpc>
                <a:spcPct val="100000"/>
              </a:lnSpc>
            </a:pPr>
            <a:r>
              <a:rPr b="1" lang="en-US" sz="1800" spc="-1" strike="noStrike">
                <a:solidFill>
                  <a:srgbClr val="0a1f24"/>
                </a:solidFill>
                <a:latin typeface="Arial"/>
              </a:rPr>
              <a:t>Click to edit Master title style</a:t>
            </a:r>
            <a:endParaRPr b="0" lang="en-US" sz="1800" spc="-1" strike="noStrike">
              <a:solidFill>
                <a:srgbClr val="0a1f24"/>
              </a:solidFill>
              <a:latin typeface="Arial"/>
            </a:endParaRPr>
          </a:p>
        </p:txBody>
      </p:sp>
      <p:sp>
        <p:nvSpPr>
          <p:cNvPr id="333" name="PlaceHolder 11"/>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a1f24"/>
                </a:solidFill>
                <a:latin typeface="Arial"/>
              </a:rPr>
              <a:t>Click to edit the outline text format</a:t>
            </a:r>
            <a:endParaRPr b="0" lang="en-US" sz="3200" spc="-1" strike="noStrike">
              <a:solidFill>
                <a:srgbClr val="0a1f24"/>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a1f24"/>
                </a:solidFill>
                <a:latin typeface="Arial"/>
              </a:rPr>
              <a:t>Second Outline Level</a:t>
            </a:r>
            <a:endParaRPr b="0" lang="en-US" sz="2400" spc="-1" strike="noStrike">
              <a:solidFill>
                <a:srgbClr val="0a1f24"/>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a1f24"/>
                </a:solidFill>
                <a:latin typeface="Arial"/>
              </a:rPr>
              <a:t>Third Outline Level</a:t>
            </a:r>
            <a:endParaRPr b="0" lang="en-US" sz="2000" spc="-1" strike="noStrike">
              <a:solidFill>
                <a:srgbClr val="0a1f24"/>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a1f24"/>
                </a:solidFill>
                <a:latin typeface="Arial"/>
              </a:rPr>
              <a:t>Fourth Outline Level</a:t>
            </a:r>
            <a:endParaRPr b="0" lang="en-US" sz="2000" spc="-1" strike="noStrike">
              <a:solidFill>
                <a:srgbClr val="0a1f24"/>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a1f24"/>
                </a:solidFill>
                <a:latin typeface="Arial"/>
              </a:rPr>
              <a:t>Fifth Outline Level</a:t>
            </a:r>
            <a:endParaRPr b="0" lang="en-US" sz="2000" spc="-1" strike="noStrike">
              <a:solidFill>
                <a:srgbClr val="0a1f24"/>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a1f24"/>
                </a:solidFill>
                <a:latin typeface="Arial"/>
              </a:rPr>
              <a:t>Sixth Outline Level</a:t>
            </a:r>
            <a:endParaRPr b="0" lang="en-US" sz="2000" spc="-1" strike="noStrike">
              <a:solidFill>
                <a:srgbClr val="0a1f24"/>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a1f24"/>
                </a:solidFill>
                <a:latin typeface="Arial"/>
              </a:rPr>
              <a:t>Seventh Outline Level</a:t>
            </a:r>
            <a:endParaRPr b="0" lang="en-US" sz="2000" spc="-1" strike="noStrike">
              <a:solidFill>
                <a:srgbClr val="0a1f24"/>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25.xml"/><Relationship Id="rId7"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http://www.brazenhead.com/" TargetMode="External"/><Relationship Id="rId2" Type="http://schemas.openxmlformats.org/officeDocument/2006/relationships/hyperlink" Target="http://www.brazenhead.ie/" TargetMode="External"/><Relationship Id="rId3" Type="http://schemas.openxmlformats.org/officeDocument/2006/relationships/slideLayout" Target="../slideLayouts/slideLayout2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hyperlink" Target="https://principalspov.blogspot.com/2014/12/the-three-questions.html" TargetMode="External"/><Relationship Id="rId3" Type="http://schemas.openxmlformats.org/officeDocument/2006/relationships/hyperlink" Target="https://creativecommons.org/licenses/by-nc/3.0/" TargetMode="External"/><Relationship Id="rId4" Type="http://schemas.openxmlformats.org/officeDocument/2006/relationships/slideLayout" Target="../slideLayouts/slideLayout25.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commons.wikimedia.org/wiki/File:Go_sign.svg" TargetMode="External"/><Relationship Id="rId3" Type="http://schemas.openxmlformats.org/officeDocument/2006/relationships/hyperlink" Target="https://creativecommons.org/licenses/by-sa/3.0/" TargetMode="External"/><Relationship Id="rId4" Type="http://schemas.openxmlformats.org/officeDocument/2006/relationships/slideLayout" Target="../slideLayouts/slideLayout25.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hyperlink" Target="http://www.pornhub.com/" TargetMode="External"/><Relationship Id="rId2" Type="http://schemas.openxmlformats.org/officeDocument/2006/relationships/slideLayout" Target="../slideLayouts/slideLayout2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hyperlink" Target="http://www.pornhub.com/" TargetMode="External"/><Relationship Id="rId2" Type="http://schemas.openxmlformats.org/officeDocument/2006/relationships/slideLayout" Target="../slideLayouts/slideLayout2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hyperlink" Target="http://www.pornhub.com/" TargetMode="External"/><Relationship Id="rId2" Type="http://schemas.openxmlformats.org/officeDocument/2006/relationships/slideLayout" Target="../slideLayouts/slideLayout25.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www.pornhub.com/" TargetMode="External"/><Relationship Id="rId2" Type="http://schemas.openxmlformats.org/officeDocument/2006/relationships/slideLayout" Target="../slideLayouts/slideLayout25.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25.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5.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25.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5.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56.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85.xml"/>
</Relationships>
</file>

<file path=ppt/slides/_rels/slide57.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8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8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85.xml"/>
</Relationships>
</file>

<file path=ppt/slides/_rels/slide62.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85.xml"/>
</Relationships>
</file>

<file path=ppt/slides/_rels/slide63.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slideLayout" Target="../slideLayouts/slideLayout85.xml"/>
</Relationships>
</file>

<file path=ppt/slides/_rels/slide6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85.xml"/>
</Relationships>
</file>

<file path=ppt/slides/_rels/slide65.xml.rels><?xml version="1.0" encoding="UTF-8"?>
<Relationships xmlns="http://schemas.openxmlformats.org/package/2006/relationships"><Relationship Id="rId1" Type="http://schemas.openxmlformats.org/officeDocument/2006/relationships/diagramData" Target="../diagrams/data6.xml"/><Relationship Id="rId2" Type="http://schemas.openxmlformats.org/officeDocument/2006/relationships/diagramLayout" Target="../diagrams/layout6.xml"/><Relationship Id="rId3" Type="http://schemas.openxmlformats.org/officeDocument/2006/relationships/diagramQuickStyle" Target="../diagrams/quickStyle6.xml"/><Relationship Id="rId4" Type="http://schemas.openxmlformats.org/officeDocument/2006/relationships/diagramColors" Target="../diagrams/colors6.xml"/><Relationship Id="rId5" Type="http://schemas.microsoft.com/office/2007/relationships/diagramDrawing" Target="../diagrams/drawing6.xml"/><Relationship Id="rId6" Type="http://schemas.openxmlformats.org/officeDocument/2006/relationships/slideLayout" Target="../slideLayouts/slideLayout85.xml"/>
</Relationships>
</file>

<file path=ppt/slides/_rels/slide66.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slideLayout" Target="../slideLayouts/slideLayout85.xml"/>
</Relationships>
</file>

<file path=ppt/slides/_rels/slide67.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slideLayout" Target="../slideLayouts/slideLayout85.xml"/>
</Relationships>
</file>

<file path=ppt/slides/_rels/slide68.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slideLayout" Target="../slideLayouts/slideLayout85.xml"/>
</Relationships>
</file>

<file path=ppt/slides/_rels/slide69.xml.rels><?xml version="1.0" encoding="UTF-8"?>
<Relationships xmlns="http://schemas.openxmlformats.org/package/2006/relationships"><Relationship Id="rId1" Type="http://schemas.openxmlformats.org/officeDocument/2006/relationships/diagramData" Target="../diagrams/data10.xml"/><Relationship Id="rId2" Type="http://schemas.openxmlformats.org/officeDocument/2006/relationships/diagramLayout" Target="../diagrams/layout10.xml"/><Relationship Id="rId3" Type="http://schemas.openxmlformats.org/officeDocument/2006/relationships/diagramQuickStyle" Target="../diagrams/quickStyle10.xml"/><Relationship Id="rId4" Type="http://schemas.openxmlformats.org/officeDocument/2006/relationships/diagramColors" Target="../diagrams/colors10.xml"/><Relationship Id="rId5" Type="http://schemas.microsoft.com/office/2007/relationships/diagramDrawing" Target="../diagrams/drawing10.xml"/><Relationship Id="rId6" Type="http://schemas.openxmlformats.org/officeDocument/2006/relationships/slideLayout" Target="../slideLayouts/slideLayout8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diagramData" Target="../diagrams/data11.xml"/><Relationship Id="rId2" Type="http://schemas.openxmlformats.org/officeDocument/2006/relationships/diagramLayout" Target="../diagrams/layout11.xml"/><Relationship Id="rId3" Type="http://schemas.openxmlformats.org/officeDocument/2006/relationships/diagramQuickStyle" Target="../diagrams/quickStyle11.xml"/><Relationship Id="rId4" Type="http://schemas.openxmlformats.org/officeDocument/2006/relationships/diagramColors" Target="../diagrams/colors11.xml"/><Relationship Id="rId5" Type="http://schemas.microsoft.com/office/2007/relationships/diagramDrawing" Target="../diagrams/drawing11.xml"/><Relationship Id="rId6" Type="http://schemas.openxmlformats.org/officeDocument/2006/relationships/slideLayout" Target="../slideLayouts/slideLayout85.xml"/>
</Relationships>
</file>

<file path=ppt/slides/_rels/slide71.xml.rels><?xml version="1.0" encoding="UTF-8"?>
<Relationships xmlns="http://schemas.openxmlformats.org/package/2006/relationships"><Relationship Id="rId1" Type="http://schemas.openxmlformats.org/officeDocument/2006/relationships/diagramData" Target="../diagrams/data12.xml"/><Relationship Id="rId2" Type="http://schemas.openxmlformats.org/officeDocument/2006/relationships/diagramLayout" Target="../diagrams/layout12.xml"/><Relationship Id="rId3" Type="http://schemas.openxmlformats.org/officeDocument/2006/relationships/diagramQuickStyle" Target="../diagrams/quickStyle12.xml"/><Relationship Id="rId4" Type="http://schemas.openxmlformats.org/officeDocument/2006/relationships/diagramColors" Target="../diagrams/colors12.xml"/><Relationship Id="rId5" Type="http://schemas.microsoft.com/office/2007/relationships/diagramDrawing" Target="../diagrams/drawing12.xml"/><Relationship Id="rId6" Type="http://schemas.openxmlformats.org/officeDocument/2006/relationships/slideLayout" Target="../slideLayouts/slideLayout85.xml"/>
</Relationships>
</file>

<file path=ppt/slides/_rels/slide7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85.xml"/>
</Relationships>
</file>

<file path=ppt/slides/_rels/slide73.xml.rels><?xml version="1.0" encoding="UTF-8"?>
<Relationships xmlns="http://schemas.openxmlformats.org/package/2006/relationships"><Relationship Id="rId1" Type="http://schemas.openxmlformats.org/officeDocument/2006/relationships/diagramData" Target="../diagrams/data13.xml"/><Relationship Id="rId2" Type="http://schemas.openxmlformats.org/officeDocument/2006/relationships/diagramLayout" Target="../diagrams/layout13.xml"/><Relationship Id="rId3" Type="http://schemas.openxmlformats.org/officeDocument/2006/relationships/diagramQuickStyle" Target="../diagrams/quickStyle13.xml"/><Relationship Id="rId4" Type="http://schemas.openxmlformats.org/officeDocument/2006/relationships/diagramColors" Target="../diagrams/colors13.xml"/><Relationship Id="rId5" Type="http://schemas.microsoft.com/office/2007/relationships/diagramDrawing" Target="../diagrams/drawing13.xml"/><Relationship Id="rId6" Type="http://schemas.openxmlformats.org/officeDocument/2006/relationships/slideLayout" Target="../slideLayouts/slideLayout85.xml"/>
</Relationships>
</file>

<file path=ppt/slides/_rels/slide74.xml.rels><?xml version="1.0" encoding="UTF-8"?>
<Relationships xmlns="http://schemas.openxmlformats.org/package/2006/relationships"><Relationship Id="rId1" Type="http://schemas.openxmlformats.org/officeDocument/2006/relationships/image" Target="../media/image36.tif"/><Relationship Id="rId2" Type="http://schemas.openxmlformats.org/officeDocument/2006/relationships/slideLayout" Target="../slideLayouts/slideLayout8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6" name="Picture 2" descr=""/>
          <p:cNvPicPr/>
          <p:nvPr/>
        </p:nvPicPr>
        <p:blipFill>
          <a:blip r:embed="rId1"/>
          <a:stretch/>
        </p:blipFill>
        <p:spPr>
          <a:xfrm>
            <a:off x="212400" y="516960"/>
            <a:ext cx="8808120" cy="58834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Why DNS?</a:t>
            </a:r>
            <a:endParaRPr b="0" lang="en-US" sz="1800" spc="-1" strike="noStrike">
              <a:solidFill>
                <a:srgbClr val="0a1f24"/>
              </a:solidFill>
              <a:latin typeface="Arial"/>
            </a:endParaRPr>
          </a:p>
        </p:txBody>
      </p:sp>
      <p:sp>
        <p:nvSpPr>
          <p:cNvPr id="413" name="CustomShape 2"/>
          <p:cNvSpPr/>
          <p:nvPr/>
        </p:nvSpPr>
        <p:spPr>
          <a:xfrm>
            <a:off x="5271840" y="922320"/>
            <a:ext cx="3661200" cy="4857840"/>
          </a:xfrm>
          <a:prstGeom prst="rect">
            <a:avLst/>
          </a:prstGeom>
          <a:solidFill>
            <a:srgbClr val="84bf41"/>
          </a:solidFill>
          <a:ln w="9360">
            <a:noFill/>
          </a:ln>
        </p:spPr>
        <p:style>
          <a:lnRef idx="0"/>
          <a:fillRef idx="0"/>
          <a:effectRef idx="0"/>
          <a:fontRef idx="minor"/>
        </p:style>
      </p:sp>
      <p:sp>
        <p:nvSpPr>
          <p:cNvPr id="414" name="CustomShape 3"/>
          <p:cNvSpPr/>
          <p:nvPr/>
        </p:nvSpPr>
        <p:spPr>
          <a:xfrm rot="5400000">
            <a:off x="2131200" y="2639520"/>
            <a:ext cx="4857840" cy="1423080"/>
          </a:xfrm>
          <a:prstGeom prst="triangle">
            <a:avLst>
              <a:gd name="adj" fmla="val 50000"/>
            </a:avLst>
          </a:prstGeom>
          <a:solidFill>
            <a:srgbClr val="1768b1">
              <a:alpha val="70000"/>
            </a:srgbClr>
          </a:solidFill>
          <a:ln w="9360">
            <a:noFill/>
          </a:ln>
        </p:spPr>
        <p:style>
          <a:lnRef idx="0"/>
          <a:fillRef idx="0"/>
          <a:effectRef idx="0"/>
          <a:fontRef idx="minor"/>
        </p:style>
      </p:sp>
      <p:sp>
        <p:nvSpPr>
          <p:cNvPr id="415" name="CustomShape 4"/>
          <p:cNvSpPr/>
          <p:nvPr/>
        </p:nvSpPr>
        <p:spPr>
          <a:xfrm>
            <a:off x="186840" y="922320"/>
            <a:ext cx="3661200" cy="4857840"/>
          </a:xfrm>
          <a:prstGeom prst="rect">
            <a:avLst/>
          </a:prstGeom>
          <a:solidFill>
            <a:srgbClr val="1768b1">
              <a:alpha val="70000"/>
            </a:srgbClr>
          </a:solidFill>
          <a:ln w="9360">
            <a:noFill/>
          </a:ln>
        </p:spPr>
        <p:style>
          <a:lnRef idx="0"/>
          <a:fillRef idx="0"/>
          <a:effectRef idx="0"/>
          <a:fontRef idx="minor"/>
        </p:style>
      </p:sp>
      <p:sp>
        <p:nvSpPr>
          <p:cNvPr id="416" name="CustomShape 5"/>
          <p:cNvSpPr/>
          <p:nvPr/>
        </p:nvSpPr>
        <p:spPr>
          <a:xfrm>
            <a:off x="300240" y="2258280"/>
            <a:ext cx="3434760" cy="2407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GB" sz="2800" spc="-1" strike="noStrike">
                <a:solidFill>
                  <a:srgbClr val="ffffff"/>
                </a:solidFill>
                <a:latin typeface="Arial"/>
                <a:ea typeface="Arial"/>
              </a:rPr>
              <a:t>Original Problem</a:t>
            </a:r>
            <a:endParaRPr b="0" lang="en-GB" sz="2800" spc="-1" strike="noStrike">
              <a:latin typeface="Arial"/>
            </a:endParaRPr>
          </a:p>
          <a:p>
            <a:pPr algn="ctr">
              <a:lnSpc>
                <a:spcPct val="100000"/>
              </a:lnSpc>
            </a:pPr>
            <a:endParaRPr b="0" lang="en-GB" sz="2800" spc="-1" strike="noStrike">
              <a:latin typeface="Arial"/>
            </a:endParaRPr>
          </a:p>
          <a:p>
            <a:pPr marL="343080" indent="-342720">
              <a:lnSpc>
                <a:spcPct val="100000"/>
              </a:lnSpc>
              <a:buClr>
                <a:srgbClr val="0a1f24"/>
              </a:buClr>
              <a:buFont typeface="Arial"/>
              <a:buChar char="•"/>
            </a:pPr>
            <a:r>
              <a:rPr b="1" lang="en-GB" sz="2000" spc="-1" strike="noStrike">
                <a:solidFill>
                  <a:srgbClr val="0a1f24"/>
                </a:solidFill>
                <a:latin typeface="Arial"/>
                <a:ea typeface="Arial"/>
              </a:rPr>
              <a:t>IP addresses are hard to remember.</a:t>
            </a:r>
            <a:endParaRPr b="0" lang="en-GB" sz="2000" spc="-1" strike="noStrike">
              <a:latin typeface="Arial"/>
            </a:endParaRPr>
          </a:p>
          <a:p>
            <a:pPr>
              <a:lnSpc>
                <a:spcPct val="100000"/>
              </a:lnSpc>
            </a:pPr>
            <a:endParaRPr b="0" lang="en-GB" sz="2000" spc="-1" strike="noStrike">
              <a:latin typeface="Arial"/>
            </a:endParaRPr>
          </a:p>
          <a:p>
            <a:pPr marL="343080" indent="-342720">
              <a:lnSpc>
                <a:spcPct val="100000"/>
              </a:lnSpc>
              <a:buClr>
                <a:srgbClr val="0a1f24"/>
              </a:buClr>
              <a:buFont typeface="Arial"/>
              <a:buChar char="•"/>
            </a:pPr>
            <a:r>
              <a:rPr b="1" lang="en-GB" sz="2000" spc="-1" strike="noStrike">
                <a:solidFill>
                  <a:srgbClr val="0a1f24"/>
                </a:solidFill>
                <a:latin typeface="Arial"/>
                <a:ea typeface="Arial"/>
              </a:rPr>
              <a:t>IP addresses often change.</a:t>
            </a:r>
            <a:endParaRPr b="0" lang="en-GB" sz="2000" spc="-1" strike="noStrike">
              <a:latin typeface="Arial"/>
            </a:endParaRPr>
          </a:p>
        </p:txBody>
      </p:sp>
      <p:sp>
        <p:nvSpPr>
          <p:cNvPr id="417" name="CustomShape 6"/>
          <p:cNvSpPr/>
          <p:nvPr/>
        </p:nvSpPr>
        <p:spPr>
          <a:xfrm>
            <a:off x="5369040" y="2258280"/>
            <a:ext cx="3466440" cy="3261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GB" sz="2800" spc="-1" strike="noStrike">
                <a:solidFill>
                  <a:srgbClr val="ffffff"/>
                </a:solidFill>
                <a:latin typeface="Arial"/>
                <a:ea typeface="Arial"/>
              </a:rPr>
              <a:t>Modern Problem</a:t>
            </a:r>
            <a:endParaRPr b="0" lang="en-GB" sz="2800" spc="-1" strike="noStrike">
              <a:latin typeface="Arial"/>
            </a:endParaRPr>
          </a:p>
          <a:p>
            <a:pPr algn="ctr">
              <a:lnSpc>
                <a:spcPct val="100000"/>
              </a:lnSpc>
            </a:pPr>
            <a:endParaRPr b="0" lang="en-GB" sz="2800" spc="-1" strike="noStrike">
              <a:latin typeface="Arial"/>
            </a:endParaRPr>
          </a:p>
          <a:p>
            <a:pPr marL="343080" indent="-342720">
              <a:lnSpc>
                <a:spcPct val="100000"/>
              </a:lnSpc>
              <a:buClr>
                <a:srgbClr val="0a1f24"/>
              </a:buClr>
              <a:buFont typeface="Arial"/>
              <a:buChar char="•"/>
            </a:pPr>
            <a:r>
              <a:rPr b="1" lang="en-GB" sz="2000" spc="-1" strike="noStrike">
                <a:solidFill>
                  <a:srgbClr val="0a1f24"/>
                </a:solidFill>
                <a:latin typeface="Arial"/>
                <a:ea typeface="Arial"/>
              </a:rPr>
              <a:t>IP addresses may also be shared.</a:t>
            </a:r>
            <a:endParaRPr b="0" lang="en-GB" sz="2000" spc="-1" strike="noStrike">
              <a:latin typeface="Arial"/>
            </a:endParaRPr>
          </a:p>
          <a:p>
            <a:pPr>
              <a:lnSpc>
                <a:spcPct val="100000"/>
              </a:lnSpc>
            </a:pPr>
            <a:endParaRPr b="0" lang="en-GB" sz="2000" spc="-1" strike="noStrike">
              <a:latin typeface="Arial"/>
            </a:endParaRPr>
          </a:p>
          <a:p>
            <a:pPr marL="343080" indent="-342720">
              <a:lnSpc>
                <a:spcPct val="100000"/>
              </a:lnSpc>
              <a:buClr>
                <a:srgbClr val="0a1f24"/>
              </a:buClr>
              <a:buFont typeface="Arial"/>
              <a:buChar char="•"/>
            </a:pPr>
            <a:r>
              <a:rPr b="1" lang="en-GB" sz="2000" spc="-1" strike="noStrike">
                <a:solidFill>
                  <a:srgbClr val="0a1f24"/>
                </a:solidFill>
                <a:latin typeface="Arial"/>
                <a:ea typeface="Arial"/>
              </a:rPr>
              <a:t>Multiple IP addresses may serve as entry points to a single service. Which IP address to use?</a:t>
            </a: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1" name="Diagram1"/>
          <p:cNvGraphicFramePr/>
          <p:nvPr>
            <p:extLst>
              <p:ext uri="{D42A27DB-BD31-4B8C-83A1-F6EECF244321}">
                <p14:modId xmlns:p14="http://schemas.microsoft.com/office/powerpoint/2010/main" val="4057817951"/>
              </p:ext>
            </p:extLst>
          </p:nvPr>
        </p:nvGraphicFramePr>
        <p:xfrm>
          <a:off x="194760" y="1563120"/>
          <a:ext cx="5299200" cy="3334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19" name="CustomShape 2"/>
          <p:cNvSpPr/>
          <p:nvPr/>
        </p:nvSpPr>
        <p:spPr>
          <a:xfrm>
            <a:off x="1296000" y="909000"/>
            <a:ext cx="6383880" cy="364680"/>
          </a:xfrm>
          <a:prstGeom prst="rect">
            <a:avLst/>
          </a:prstGeom>
          <a:noFill/>
          <a:ln>
            <a:noFill/>
          </a:ln>
          <a:effectLst>
            <a:outerShdw blurRad="40000" dir="5400000" dist="23040" rotWithShape="0">
              <a:srgbClr val="000000">
                <a:alpha val="35000"/>
              </a:srgbClr>
            </a:outerShdw>
          </a:effectLst>
        </p:spPr>
        <p:style>
          <a:lnRef idx="1"/>
          <a:fillRef idx="0"/>
          <a:effectRef idx="0"/>
          <a:fontRef idx="minor"/>
        </p:style>
        <p:txBody>
          <a:bodyPr wrap="none" lIns="90000" rIns="90000" tIns="45000" bIns="45000">
            <a:spAutoFit/>
          </a:bodyPr>
          <a:p>
            <a:pPr>
              <a:lnSpc>
                <a:spcPct val="100000"/>
              </a:lnSpc>
            </a:pPr>
            <a:r>
              <a:rPr b="0" lang="en-GB" sz="1800" spc="-1" strike="noStrike">
                <a:solidFill>
                  <a:srgbClr val="0a1f24"/>
                </a:solidFill>
                <a:latin typeface="Arial"/>
                <a:ea typeface="Arial"/>
              </a:rPr>
              <a:t>A look up mechanism for translating objects into other objects</a:t>
            </a:r>
            <a:endParaRPr b="0" lang="en-GB" sz="1800" spc="-1" strike="noStrike">
              <a:latin typeface="Arial"/>
            </a:endParaRPr>
          </a:p>
        </p:txBody>
      </p:sp>
      <p:sp>
        <p:nvSpPr>
          <p:cNvPr id="420" name="CustomShape 3"/>
          <p:cNvSpPr/>
          <p:nvPr/>
        </p:nvSpPr>
        <p:spPr>
          <a:xfrm>
            <a:off x="5554080" y="2321640"/>
            <a:ext cx="3416400" cy="6080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en-GB" sz="1800" spc="-1" strike="noStrike">
                <a:solidFill>
                  <a:srgbClr val="1768b1"/>
                </a:solidFill>
                <a:latin typeface="Arial"/>
                <a:ea typeface="Arial"/>
              </a:rPr>
              <a:t>name-to-IP Address</a:t>
            </a:r>
            <a:endParaRPr b="0" lang="en-GB" sz="1800" spc="-1" strike="noStrike">
              <a:latin typeface="Arial"/>
            </a:endParaRPr>
          </a:p>
          <a:p>
            <a:pPr algn="ctr">
              <a:lnSpc>
                <a:spcPct val="100000"/>
              </a:lnSpc>
            </a:pPr>
            <a:r>
              <a:rPr b="0" lang="en-GB" sz="1600" spc="-1" strike="noStrike">
                <a:solidFill>
                  <a:srgbClr val="0a1f24"/>
                </a:solidFill>
                <a:latin typeface="Arial"/>
                <a:ea typeface="Arial"/>
              </a:rPr>
              <a:t>www.example.org      198.51.100.52</a:t>
            </a:r>
            <a:endParaRPr b="0" lang="en-GB" sz="1600" spc="-1" strike="noStrike">
              <a:latin typeface="Arial"/>
            </a:endParaRPr>
          </a:p>
        </p:txBody>
      </p:sp>
      <p:sp>
        <p:nvSpPr>
          <p:cNvPr id="421" name="CustomShape 4"/>
          <p:cNvSpPr/>
          <p:nvPr/>
        </p:nvSpPr>
        <p:spPr>
          <a:xfrm>
            <a:off x="5977080" y="3192480"/>
            <a:ext cx="2570760" cy="10947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en-GB" sz="1800" spc="-1" strike="noStrike">
                <a:solidFill>
                  <a:srgbClr val="1768b1"/>
                </a:solidFill>
                <a:latin typeface="Arial"/>
                <a:ea typeface="Arial"/>
              </a:rPr>
              <a:t>Many Other Mappings</a:t>
            </a:r>
            <a:endParaRPr b="0" lang="en-GB" sz="1800" spc="-1" strike="noStrike">
              <a:latin typeface="Arial"/>
            </a:endParaRPr>
          </a:p>
          <a:p>
            <a:pPr algn="ctr">
              <a:lnSpc>
                <a:spcPct val="100000"/>
              </a:lnSpc>
            </a:pPr>
            <a:r>
              <a:rPr b="0" lang="en-GB" sz="1600" spc="-1" strike="noStrike">
                <a:solidFill>
                  <a:srgbClr val="0a1f24"/>
                </a:solidFill>
                <a:latin typeface="Arial"/>
                <a:ea typeface="Arial"/>
              </a:rPr>
              <a:t>Mail Servers</a:t>
            </a:r>
            <a:endParaRPr b="0" lang="en-GB" sz="1600" spc="-1" strike="noStrike">
              <a:latin typeface="Arial"/>
            </a:endParaRPr>
          </a:p>
          <a:p>
            <a:pPr algn="ctr">
              <a:lnSpc>
                <a:spcPct val="100000"/>
              </a:lnSpc>
            </a:pPr>
            <a:r>
              <a:rPr b="0" lang="en-GB" sz="1600" spc="-1" strike="noStrike">
                <a:solidFill>
                  <a:srgbClr val="0a1f24"/>
                </a:solidFill>
                <a:latin typeface="Arial"/>
                <a:ea typeface="Arial"/>
              </a:rPr>
              <a:t>IPv6</a:t>
            </a:r>
            <a:endParaRPr b="0" lang="en-GB" sz="1600" spc="-1" strike="noStrike">
              <a:latin typeface="Arial"/>
            </a:endParaRPr>
          </a:p>
          <a:p>
            <a:pPr algn="ctr">
              <a:lnSpc>
                <a:spcPct val="100000"/>
              </a:lnSpc>
            </a:pPr>
            <a:r>
              <a:rPr b="0" lang="en-GB" sz="1600" spc="-1" strike="noStrike">
                <a:solidFill>
                  <a:srgbClr val="0a1f24"/>
                </a:solidFill>
                <a:latin typeface="Arial"/>
                <a:ea typeface="Arial"/>
              </a:rPr>
              <a:t>Reverse</a:t>
            </a:r>
            <a:endParaRPr b="0" lang="en-GB" sz="1600" spc="-1" strike="noStrike">
              <a:latin typeface="Arial"/>
            </a:endParaRPr>
          </a:p>
        </p:txBody>
      </p:sp>
      <p:sp>
        <p:nvSpPr>
          <p:cNvPr id="422" name="CustomShape 5"/>
          <p:cNvSpPr/>
          <p:nvPr/>
        </p:nvSpPr>
        <p:spPr>
          <a:xfrm>
            <a:off x="1122480" y="5390280"/>
            <a:ext cx="70009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GB" sz="1800" spc="-1" strike="noStrike">
                <a:solidFill>
                  <a:srgbClr val="0a1f24"/>
                </a:solidFill>
                <a:latin typeface="Arial"/>
                <a:ea typeface="Arial"/>
              </a:rPr>
              <a:t>A globally distributed, loosely coherent, scalable, dynamic database</a:t>
            </a:r>
            <a:endParaRPr b="0" lang="en-GB" sz="1800" spc="-1" strike="noStrike">
              <a:latin typeface="Arial"/>
            </a:endParaRPr>
          </a:p>
        </p:txBody>
      </p:sp>
      <p:sp>
        <p:nvSpPr>
          <p:cNvPr id="423" name="CustomShape 6"/>
          <p:cNvSpPr/>
          <p:nvPr/>
        </p:nvSpPr>
        <p:spPr>
          <a:xfrm>
            <a:off x="7323120" y="2614320"/>
            <a:ext cx="230400" cy="270000"/>
          </a:xfrm>
          <a:prstGeom prst="rightArrow">
            <a:avLst>
              <a:gd name="adj1" fmla="val 50000"/>
              <a:gd name="adj2" fmla="val 50000"/>
            </a:avLst>
          </a:prstGeom>
          <a:solidFill>
            <a:schemeClr val="accent6"/>
          </a:soli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a:t>
            </a:r>
            <a:r>
              <a:rPr b="1" lang="en-US" sz="1800" spc="-1" strike="noStrike">
                <a:solidFill>
                  <a:srgbClr val="0a1f24"/>
                </a:solidFill>
                <a:latin typeface="Arial"/>
              </a:rPr>
              <a:t>Name System</a:t>
            </a:r>
            <a:endParaRPr b="0" lang="en-US" sz="1800" spc="-1" strike="noStrike">
              <a:solidFill>
                <a:srgbClr val="0a1f24"/>
              </a:solidFill>
              <a:latin typeface="Arial"/>
            </a:endParaRPr>
          </a:p>
        </p:txBody>
      </p:sp>
      <p:pic>
        <p:nvPicPr>
          <p:cNvPr id="425" name="Picture 3" descr=""/>
          <p:cNvPicPr/>
          <p:nvPr/>
        </p:nvPicPr>
        <p:blipFill>
          <a:blip r:embed="rId1"/>
          <a:stretch/>
        </p:blipFill>
        <p:spPr>
          <a:xfrm>
            <a:off x="2101680" y="1739880"/>
            <a:ext cx="4939920" cy="33778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27"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You will need:</a:t>
                      </a:r>
                      <a:endParaRPr b="0" lang="en-GB" sz="2400" spc="-1" strike="noStrike">
                        <a:latin typeface="Arial"/>
                      </a:endParaRPr>
                    </a:p>
                    <a:p>
                      <a:pPr marL="230040" indent="-225000"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Paper, Pens, People, Enthusiasm</a:t>
                      </a:r>
                      <a:endParaRPr b="0" lang="en-GB" sz="22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Paper: </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Top half Query </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Bottom half Response </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(AKA DNS Messages)</a:t>
                      </a:r>
                      <a:endParaRPr b="0" lang="en-GB" sz="2200" spc="-1" strike="noStrike">
                        <a:latin typeface="Arial"/>
                      </a:endParaRPr>
                    </a:p>
                    <a:p>
                      <a:pPr>
                        <a:lnSpc>
                          <a:spcPct val="100000"/>
                        </a:lnSpc>
                      </a:pPr>
                      <a:endParaRPr b="0" lang="en-GB" sz="22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You will need 4 of these sheets</a:t>
                      </a: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29"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You will need:</a:t>
                      </a:r>
                      <a:endParaRPr b="0" lang="en-GB" sz="2400" spc="-1" strike="noStrike">
                        <a:latin typeface="Arial"/>
                      </a:endParaRPr>
                    </a:p>
                    <a:p>
                      <a:pP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Each person has a role: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Stub resolver</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Recursive resolver (empty cache)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Root Name Server</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TLD Name Server</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Authoritative Domain Name Server</a:t>
                      </a:r>
                      <a:endParaRPr b="0" lang="en-GB" sz="2200" spc="-1" strike="noStrike">
                        <a:latin typeface="Arial"/>
                      </a:endParaRPr>
                    </a:p>
                    <a:p>
                      <a:pPr>
                        <a:lnSpc>
                          <a:spcPct val="100000"/>
                        </a:lnSpc>
                      </a:pPr>
                      <a:endParaRPr b="0" lang="en-GB" sz="22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Roles</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Info Sheets and logging</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31" name="Table 2"/>
          <p:cNvGraphicFramePr/>
          <p:nvPr/>
        </p:nvGraphicFramePr>
        <p:xfrm>
          <a:off x="1019520" y="945000"/>
          <a:ext cx="7608960" cy="4967280"/>
        </p:xfrm>
        <a:graphic>
          <a:graphicData uri="http://schemas.openxmlformats.org/drawingml/2006/table">
            <a:tbl>
              <a:tblPr/>
              <a:tblGrid>
                <a:gridCol w="5960880"/>
                <a:gridCol w="1648440"/>
              </a:tblGrid>
              <a:tr h="4548600">
                <a:tc>
                  <a:txBody>
                    <a:bodyPr>
                      <a:noAutofit/>
                    </a:bodyPr>
                    <a:p>
                      <a:pPr algn="ctr">
                        <a:lnSpc>
                          <a:spcPct val="100000"/>
                        </a:lnSpc>
                      </a:pPr>
                      <a:r>
                        <a:rPr b="0" lang="en-GB" sz="2400" spc="-1" strike="noStrike">
                          <a:solidFill>
                            <a:srgbClr val="0a1f24"/>
                          </a:solidFill>
                          <a:latin typeface="Arial"/>
                          <a:ea typeface="Arial"/>
                        </a:rPr>
                        <a:t>Your mission:</a:t>
                      </a:r>
                      <a:endParaRPr b="0" lang="en-GB" sz="2400" spc="-1" strike="noStrike">
                        <a:latin typeface="Arial"/>
                      </a:endParaRPr>
                    </a:p>
                    <a:p>
                      <a:pPr marL="230040" indent="-225000"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Simulate, with people, paper, and pens the process for how a fully qualified domain name (FQDN) is resolved to an IP address</a:t>
                      </a:r>
                      <a:endParaRPr b="0" lang="en-GB" sz="22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The FQDN is one of:</a:t>
                      </a:r>
                      <a:endParaRPr b="0" lang="en-GB" sz="2200" spc="-1" strike="noStrike">
                        <a:latin typeface="Arial"/>
                      </a:endParaRPr>
                    </a:p>
                    <a:p>
                      <a:pPr lvl="1" marL="687240" indent="-225000">
                        <a:lnSpc>
                          <a:spcPct val="100000"/>
                        </a:lnSpc>
                        <a:buClr>
                          <a:srgbClr val="0a1f24"/>
                        </a:buClr>
                        <a:buFont typeface="Arial"/>
                        <a:buChar char="•"/>
                      </a:pPr>
                      <a:r>
                        <a:rPr b="0" lang="en-GB" sz="2400" spc="-1" strike="noStrike" u="sng">
                          <a:solidFill>
                            <a:srgbClr val="1d98d3"/>
                          </a:solidFill>
                          <a:uFillTx/>
                          <a:latin typeface="Arial"/>
                          <a:ea typeface="Arial"/>
                          <a:hlinkClick r:id="rId1"/>
                        </a:rPr>
                        <a:t>www.brazenhead.com</a:t>
                      </a:r>
                      <a:r>
                        <a:rPr b="0" lang="en-GB" sz="2200" spc="-1" strike="noStrike">
                          <a:solidFill>
                            <a:srgbClr val="0a1f24"/>
                          </a:solidFill>
                          <a:latin typeface="Arial"/>
                          <a:ea typeface="Arial"/>
                        </a:rPr>
                        <a:t>. </a:t>
                      </a:r>
                      <a:endParaRPr b="0" lang="en-GB" sz="2200" spc="-1" strike="noStrike">
                        <a:latin typeface="Arial"/>
                      </a:endParaRPr>
                    </a:p>
                    <a:p>
                      <a:pPr lvl="1" marL="687240" indent="-225000">
                        <a:lnSpc>
                          <a:spcPct val="100000"/>
                        </a:lnSpc>
                        <a:buClr>
                          <a:srgbClr val="0a1f24"/>
                        </a:buClr>
                        <a:buFont typeface="Arial"/>
                        <a:buChar char="•"/>
                      </a:pPr>
                      <a:r>
                        <a:rPr b="0" lang="en-GB" sz="2400" spc="-1" strike="noStrike" u="sng">
                          <a:solidFill>
                            <a:srgbClr val="1d98d3"/>
                          </a:solidFill>
                          <a:uFillTx/>
                          <a:latin typeface="Arial"/>
                          <a:ea typeface="Arial"/>
                          <a:hlinkClick r:id="rId2"/>
                        </a:rPr>
                        <a:t>www.brazenhead.ie</a:t>
                      </a:r>
                      <a:r>
                        <a:rPr b="0" lang="en-GB" sz="2400" spc="-1" strike="noStrike">
                          <a:solidFill>
                            <a:srgbClr val="0a1f24"/>
                          </a:solidFill>
                          <a:latin typeface="Arial"/>
                          <a:ea typeface="Arial"/>
                        </a:rPr>
                        <a:t>.</a:t>
                      </a:r>
                      <a:endParaRPr b="0" lang="en-GB" sz="2400" spc="-1" strike="noStrike">
                        <a:latin typeface="Arial"/>
                      </a:endParaRPr>
                    </a:p>
                    <a:p>
                      <a:pP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A single piece of paper is your DNS exchange, Query and Response</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1868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33" name="Table 2"/>
          <p:cNvGraphicFramePr/>
          <p:nvPr/>
        </p:nvGraphicFramePr>
        <p:xfrm>
          <a:off x="1019520" y="945000"/>
          <a:ext cx="7608960" cy="4967280"/>
        </p:xfrm>
        <a:graphic>
          <a:graphicData uri="http://schemas.openxmlformats.org/drawingml/2006/table">
            <a:tbl>
              <a:tblPr/>
              <a:tblGrid>
                <a:gridCol w="5960880"/>
                <a:gridCol w="1648440"/>
              </a:tblGrid>
              <a:tr h="5118840">
                <a:tc>
                  <a:txBody>
                    <a:bodyPr>
                      <a:noAutofit/>
                    </a:bodyPr>
                    <a:p>
                      <a:pPr algn="ctr">
                        <a:lnSpc>
                          <a:spcPct val="100000"/>
                        </a:lnSpc>
                      </a:pPr>
                      <a:r>
                        <a:rPr b="0" lang="en-GB" sz="2400" spc="-1" strike="noStrike">
                          <a:solidFill>
                            <a:srgbClr val="0a1f24"/>
                          </a:solidFill>
                          <a:latin typeface="Arial"/>
                          <a:ea typeface="Arial"/>
                        </a:rPr>
                        <a:t>Your mission:</a:t>
                      </a:r>
                      <a:endParaRPr b="0" lang="en-GB" sz="2400" spc="-1" strike="noStrike">
                        <a:latin typeface="Arial"/>
                      </a:endParaRPr>
                    </a:p>
                    <a:p>
                      <a:pPr marL="230040" indent="-225000" algn="ctr">
                        <a:lnSpc>
                          <a:spcPct val="100000"/>
                        </a:lnSpc>
                      </a:pPr>
                      <a:endParaRPr b="0" lang="en-GB" sz="2400" spc="-1" strike="noStrike">
                        <a:latin typeface="Arial"/>
                      </a:endParaRPr>
                    </a:p>
                    <a:p>
                      <a:pP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Write your Query as:</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 &lt;domain name&gt;</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a:lnSpc>
                          <a:spcPct val="100000"/>
                        </a:lnSpc>
                      </a:pPr>
                      <a:endParaRPr b="0" lang="en-GB" sz="22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Write your Response as:</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 &lt;domain name&gt;</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Answer Section: &lt;WHAT YOU KNOW&gt;</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34776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35"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endParaRPr b="0" lang="en-GB" sz="1800" spc="-1" strike="noStrike">
                        <a:latin typeface="Arial"/>
                      </a:endParaRPr>
                    </a:p>
                    <a:p>
                      <a:pPr algn="ctr">
                        <a:lnSpc>
                          <a:spcPct val="100000"/>
                        </a:lnSpc>
                      </a:pPr>
                      <a:r>
                        <a:rPr b="0" lang="en-GB" sz="2400" spc="-1" strike="noStrike">
                          <a:solidFill>
                            <a:srgbClr val="0a1f24"/>
                          </a:solidFill>
                          <a:latin typeface="Arial"/>
                          <a:ea typeface="Arial"/>
                        </a:rPr>
                        <a:t>Root, TLD, Authoritative: When you process a query, keep a log for the opportunity to win beer!!</a:t>
                      </a:r>
                      <a:endParaRPr b="0" lang="en-GB" sz="2400" spc="-1" strike="noStrike">
                        <a:latin typeface="Arial"/>
                      </a:endParaRPr>
                    </a:p>
                    <a:p>
                      <a:pPr algn="ctr">
                        <a:lnSpc>
                          <a:spcPct val="100000"/>
                        </a:lnSpc>
                      </a:pPr>
                      <a:endParaRPr b="0" lang="en-GB" sz="2400" spc="-1" strike="noStrike">
                        <a:latin typeface="Arial"/>
                      </a:endParaRPr>
                    </a:p>
                    <a:p>
                      <a:pPr algn="ctr">
                        <a:lnSpc>
                          <a:spcPct val="100000"/>
                        </a:lnSpc>
                      </a:pPr>
                      <a:r>
                        <a:rPr b="0" lang="en-GB" sz="2400" spc="-1" strike="noStrike">
                          <a:solidFill>
                            <a:srgbClr val="0a1f24"/>
                          </a:solidFill>
                          <a:latin typeface="Arial"/>
                          <a:ea typeface="Arial"/>
                        </a:rPr>
                        <a:t>The first Stub back with a correct answer wins beer tickets for the people who participated in their DNS Resolution.</a:t>
                      </a:r>
                      <a:endParaRPr b="0" lang="en-GB" sz="2400" spc="-1" strike="noStrike">
                        <a:latin typeface="Arial"/>
                      </a:endParaRPr>
                    </a:p>
                    <a:p>
                      <a:pPr algn="ctr">
                        <a:lnSpc>
                          <a:spcPct val="100000"/>
                        </a:lnSpc>
                      </a:pPr>
                      <a:endParaRPr b="0" lang="en-GB" sz="2400" spc="-1" strike="noStrike">
                        <a:latin typeface="Arial"/>
                      </a:endParaRPr>
                    </a:p>
                    <a:p>
                      <a:pPr marL="230040" indent="-225000" algn="ctr">
                        <a:lnSpc>
                          <a:spcPct val="100000"/>
                        </a:lnSpc>
                      </a:pPr>
                      <a:endParaRPr b="0" lang="en-GB" sz="2400" spc="-1" strike="noStrike">
                        <a:latin typeface="Arial"/>
                      </a:endParaRPr>
                    </a:p>
                    <a:p>
                      <a:pPr>
                        <a:lnSpc>
                          <a:spcPct val="100000"/>
                        </a:lnSpc>
                      </a:pPr>
                      <a:endParaRPr b="0" lang="en-GB" sz="2400" spc="-1" strike="noStrike">
                        <a:latin typeface="Arial"/>
                      </a:endParaRPr>
                    </a:p>
                    <a:p>
                      <a:pPr>
                        <a:lnSpc>
                          <a:spcPct val="100000"/>
                        </a:lnSpc>
                      </a:pPr>
                      <a:endParaRPr b="0" lang="en-GB" sz="2400" spc="-1" strike="noStrike">
                        <a:latin typeface="Arial"/>
                      </a:endParaRPr>
                    </a:p>
                    <a:p>
                      <a:pPr>
                        <a:lnSpc>
                          <a:spcPct val="100000"/>
                        </a:lnSpc>
                      </a:pPr>
                      <a:endParaRPr b="0" lang="en-GB" sz="24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a:t>
            </a:r>
            <a:r>
              <a:rPr b="1" lang="en-US" sz="1800" spc="-1" strike="noStrike">
                <a:solidFill>
                  <a:srgbClr val="0a1f24"/>
                </a:solidFill>
                <a:latin typeface="Arial"/>
              </a:rPr>
              <a:t>Name System</a:t>
            </a:r>
            <a:endParaRPr b="0" lang="en-US" sz="1800" spc="-1" strike="noStrike">
              <a:solidFill>
                <a:srgbClr val="0a1f24"/>
              </a:solidFill>
              <a:latin typeface="Arial"/>
            </a:endParaRPr>
          </a:p>
        </p:txBody>
      </p:sp>
      <p:graphicFrame>
        <p:nvGraphicFramePr>
          <p:cNvPr id="437"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Stub to Recursive Resolver</a:t>
                      </a:r>
                      <a:endParaRPr b="0" lang="en-GB" sz="2400" spc="-1" strike="noStrike">
                        <a:latin typeface="Arial"/>
                      </a:endParaRPr>
                    </a:p>
                    <a:p>
                      <a:pPr marL="230040" indent="-225000"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Query</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 WWW.BRAZENHEAD.COM</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39"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Recursive Resolver to Root Server</a:t>
                      </a:r>
                      <a:endParaRPr b="0" lang="en-GB" sz="2400" spc="-1" strike="noStrike">
                        <a:latin typeface="Arial"/>
                      </a:endParaRPr>
                    </a:p>
                    <a:p>
                      <a:pPr marL="230040" indent="-225000"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Query</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 WWW.BRAZENHEAD.COM</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1828080" y="789480"/>
            <a:ext cx="6867360" cy="2532960"/>
          </a:xfrm>
          <a:prstGeom prst="rect">
            <a:avLst/>
          </a:prstGeom>
          <a:noFill/>
          <a:ln>
            <a:noFill/>
          </a:ln>
        </p:spPr>
        <p:txBody>
          <a:bodyPr lIns="0" rIns="0" tIns="0" bIns="0" anchor="b">
            <a:normAutofit/>
          </a:bodyPr>
          <a:p>
            <a:pPr>
              <a:lnSpc>
                <a:spcPts val="4700"/>
              </a:lnSpc>
            </a:pPr>
            <a:r>
              <a:rPr b="1" lang="en-US" sz="3600" spc="-1" strike="noStrike">
                <a:solidFill>
                  <a:srgbClr val="ffffff"/>
                </a:solidFill>
                <a:latin typeface="Arial"/>
                <a:ea typeface="Arial"/>
              </a:rPr>
              <a:t>What’s with this DNS thing?</a:t>
            </a:r>
            <a:endParaRPr b="0" lang="en-US" sz="3600" spc="-1" strike="noStrike">
              <a:solidFill>
                <a:srgbClr val="0a1f24"/>
              </a:solidFill>
              <a:latin typeface="Calibri"/>
            </a:endParaRPr>
          </a:p>
        </p:txBody>
      </p:sp>
      <p:sp>
        <p:nvSpPr>
          <p:cNvPr id="378" name="TextShape 2"/>
          <p:cNvSpPr txBox="1"/>
          <p:nvPr/>
        </p:nvSpPr>
        <p:spPr>
          <a:xfrm>
            <a:off x="2070720" y="4593960"/>
            <a:ext cx="6382080" cy="716400"/>
          </a:xfrm>
          <a:prstGeom prst="rect">
            <a:avLst/>
          </a:prstGeom>
          <a:noFill/>
          <a:ln>
            <a:noFill/>
          </a:ln>
        </p:spPr>
        <p:txBody>
          <a:bodyPr lIns="0" rIns="0" tIns="0" bIns="0">
            <a:normAutofit/>
          </a:bodyPr>
          <a:p>
            <a:pPr>
              <a:lnSpc>
                <a:spcPct val="100000"/>
              </a:lnSpc>
            </a:pPr>
            <a:r>
              <a:rPr b="0" lang="en-US" sz="1800" spc="-1" strike="noStrike">
                <a:solidFill>
                  <a:srgbClr val="ffffff"/>
                </a:solidFill>
                <a:latin typeface="Calibri"/>
              </a:rPr>
              <a:t>Terry Manderson</a:t>
            </a:r>
            <a:endParaRPr b="0" lang="en-US" sz="1800" spc="-1" strike="noStrike">
              <a:solidFill>
                <a:srgbClr val="0a1f24"/>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41"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Root Server back to Recursive Resolver</a:t>
                      </a:r>
                      <a:endParaRPr b="0" lang="en-GB" sz="2400" spc="-1" strike="noStrike">
                        <a:latin typeface="Arial"/>
                      </a:endParaRPr>
                    </a:p>
                    <a:p>
                      <a:pPr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Response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 </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Answer Section:</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43"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Recursive Resolver to TLD Server</a:t>
                      </a:r>
                      <a:endParaRPr b="0" lang="en-GB" sz="2400" spc="-1" strike="noStrike">
                        <a:latin typeface="Arial"/>
                      </a:endParaRPr>
                    </a:p>
                    <a:p>
                      <a:pPr marL="230040" indent="-225000"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Query</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45"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TLD Server back to Recursive Resolver</a:t>
                      </a:r>
                      <a:endParaRPr b="0" lang="en-GB" sz="2400" spc="-1" strike="noStrike">
                        <a:latin typeface="Arial"/>
                      </a:endParaRPr>
                    </a:p>
                    <a:p>
                      <a:pPr marL="230040" indent="-225000"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Response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Answer Section:</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47"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Recursive Resolver to Authoritative Domain Server</a:t>
                      </a:r>
                      <a:endParaRPr b="0" lang="en-GB" sz="2400" spc="-1" strike="noStrike">
                        <a:latin typeface="Arial"/>
                      </a:endParaRPr>
                    </a:p>
                    <a:p>
                      <a:pPr marL="230040" indent="-225000"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Query</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49"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Authoritative Domain Server back to Recursive Resolver</a:t>
                      </a:r>
                      <a:endParaRPr b="0" lang="en-GB" sz="2400" spc="-1" strike="noStrike">
                        <a:latin typeface="Arial"/>
                      </a:endParaRPr>
                    </a:p>
                    <a:p>
                      <a:pPr marL="230040" indent="-225000"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Response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Answer Section:</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51" name="Table 2"/>
          <p:cNvGraphicFramePr/>
          <p:nvPr/>
        </p:nvGraphicFramePr>
        <p:xfrm>
          <a:off x="1019520" y="945000"/>
          <a:ext cx="7608960" cy="4967280"/>
        </p:xfrm>
        <a:graphic>
          <a:graphicData uri="http://schemas.openxmlformats.org/drawingml/2006/table">
            <a:tbl>
              <a:tblPr/>
              <a:tblGrid>
                <a:gridCol w="5960880"/>
                <a:gridCol w="1648440"/>
              </a:tblGrid>
              <a:tr h="4535640">
                <a:tc>
                  <a:txBody>
                    <a:bodyPr>
                      <a:noAutofit/>
                    </a:bodyPr>
                    <a:p>
                      <a:pPr algn="ctr">
                        <a:lnSpc>
                          <a:spcPct val="100000"/>
                        </a:lnSpc>
                      </a:pPr>
                      <a:r>
                        <a:rPr b="0" lang="en-GB" sz="2400" spc="-1" strike="noStrike">
                          <a:solidFill>
                            <a:srgbClr val="0a1f24"/>
                          </a:solidFill>
                          <a:latin typeface="Arial"/>
                          <a:ea typeface="Arial"/>
                        </a:rPr>
                        <a:t>Recursive Resolver back to Stub</a:t>
                      </a:r>
                      <a:endParaRPr b="0" lang="en-GB" sz="2400" spc="-1" strike="noStrike">
                        <a:latin typeface="Arial"/>
                      </a:endParaRPr>
                    </a:p>
                    <a:p>
                      <a:pPr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Response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Name:</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Type: A</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Class: IN</a:t>
                      </a:r>
                      <a:endParaRPr b="0" lang="en-GB" sz="2200" spc="-1" strike="noStrike">
                        <a:latin typeface="Arial"/>
                      </a:endParaRPr>
                    </a:p>
                    <a:p>
                      <a:pPr lvl="1" marL="687240" indent="-225000">
                        <a:lnSpc>
                          <a:spcPct val="100000"/>
                        </a:lnSpc>
                        <a:buClr>
                          <a:srgbClr val="0a1f24"/>
                        </a:buClr>
                        <a:buFont typeface="Arial"/>
                        <a:buChar char="•"/>
                      </a:pPr>
                      <a:r>
                        <a:rPr b="0" lang="en-GB" sz="2200" spc="-1" strike="noStrike">
                          <a:solidFill>
                            <a:srgbClr val="0a1f24"/>
                          </a:solidFill>
                          <a:latin typeface="Arial"/>
                          <a:ea typeface="Arial"/>
                        </a:rPr>
                        <a:t>Answer Section:</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4316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a:t>
            </a:r>
            <a:r>
              <a:rPr b="1" lang="en-US" sz="1800" spc="-1" strike="noStrike">
                <a:solidFill>
                  <a:srgbClr val="0a1f24"/>
                </a:solidFill>
                <a:latin typeface="Arial"/>
              </a:rPr>
              <a:t>Name System</a:t>
            </a:r>
            <a:endParaRPr b="0" lang="en-US" sz="1800" spc="-1" strike="noStrike">
              <a:solidFill>
                <a:srgbClr val="0a1f24"/>
              </a:solidFill>
              <a:latin typeface="Arial"/>
            </a:endParaRPr>
          </a:p>
        </p:txBody>
      </p:sp>
      <p:graphicFrame>
        <p:nvGraphicFramePr>
          <p:cNvPr id="453" name="Table 2"/>
          <p:cNvGraphicFramePr/>
          <p:nvPr/>
        </p:nvGraphicFramePr>
        <p:xfrm>
          <a:off x="927720" y="945000"/>
          <a:ext cx="7700760" cy="5004720"/>
        </p:xfrm>
        <a:graphic>
          <a:graphicData uri="http://schemas.openxmlformats.org/drawingml/2006/table">
            <a:tbl>
              <a:tblPr/>
              <a:tblGrid>
                <a:gridCol w="6032520"/>
                <a:gridCol w="1668240"/>
              </a:tblGrid>
              <a:tr h="4637880">
                <a:tc>
                  <a:txBody>
                    <a:bodyPr>
                      <a:noAutofit/>
                    </a:bodyPr>
                    <a:p>
                      <a:pPr algn="ctr">
                        <a:lnSpc>
                          <a:spcPct val="100000"/>
                        </a:lnSpc>
                      </a:pPr>
                      <a:endParaRPr b="0" lang="en-GB" sz="1800" spc="-1" strike="noStrike">
                        <a:latin typeface="Arial"/>
                      </a:endParaRPr>
                    </a:p>
                    <a:p>
                      <a:pPr algn="ctr">
                        <a:lnSpc>
                          <a:spcPct val="100000"/>
                        </a:lnSpc>
                      </a:pPr>
                      <a:r>
                        <a:rPr b="0" lang="en-GB" sz="2400" spc="-1" strike="noStrike">
                          <a:solidFill>
                            <a:srgbClr val="0a1f24"/>
                          </a:solidFill>
                          <a:latin typeface="Arial"/>
                          <a:ea typeface="Arial"/>
                        </a:rPr>
                        <a:t>Root, TLD, Authoritative: When you process a query, keep a log for the opportunity to win beer!!</a:t>
                      </a:r>
                      <a:endParaRPr b="0" lang="en-GB" sz="2400" spc="-1" strike="noStrike">
                        <a:latin typeface="Arial"/>
                      </a:endParaRPr>
                    </a:p>
                    <a:p>
                      <a:pPr algn="ctr">
                        <a:lnSpc>
                          <a:spcPct val="100000"/>
                        </a:lnSpc>
                      </a:pPr>
                      <a:endParaRPr b="0" lang="en-GB" sz="2400" spc="-1" strike="noStrike">
                        <a:latin typeface="Arial"/>
                      </a:endParaRPr>
                    </a:p>
                    <a:p>
                      <a:pPr algn="ctr">
                        <a:lnSpc>
                          <a:spcPct val="100000"/>
                        </a:lnSpc>
                      </a:pPr>
                      <a:r>
                        <a:rPr b="0" lang="en-GB" sz="2400" spc="-1" strike="noStrike">
                          <a:solidFill>
                            <a:srgbClr val="0a1f24"/>
                          </a:solidFill>
                          <a:latin typeface="Arial"/>
                          <a:ea typeface="Arial"/>
                        </a:rPr>
                        <a:t>The first Stub back with a correct answer wins beer tickets for the people who participated in their DNS Resolution.</a:t>
                      </a:r>
                      <a:endParaRPr b="0" lang="en-GB" sz="2400" spc="-1" strike="noStrike">
                        <a:latin typeface="Arial"/>
                      </a:endParaRPr>
                    </a:p>
                    <a:p>
                      <a:pPr algn="ctr">
                        <a:lnSpc>
                          <a:spcPct val="100000"/>
                        </a:lnSpc>
                      </a:pPr>
                      <a:endParaRPr b="0" lang="en-GB" sz="2400" spc="-1" strike="noStrike">
                        <a:latin typeface="Arial"/>
                      </a:endParaRPr>
                    </a:p>
                    <a:p>
                      <a:pPr marL="230040" indent="-225000" algn="ctr">
                        <a:lnSpc>
                          <a:spcPct val="100000"/>
                        </a:lnSpc>
                      </a:pPr>
                      <a:r>
                        <a:rPr b="0" lang="en-GB" sz="2200" spc="-1" strike="noStrike">
                          <a:solidFill>
                            <a:srgbClr val="0a1f24"/>
                          </a:solidFill>
                          <a:latin typeface="Arial"/>
                          <a:ea typeface="Arial"/>
                        </a:rPr>
                        <a:t>Stubs… </a:t>
                      </a:r>
                      <a:endParaRPr b="0" lang="en-GB" sz="2200" spc="-1" strike="noStrike">
                        <a:latin typeface="Arial"/>
                      </a:endParaRPr>
                    </a:p>
                    <a:p>
                      <a:pPr marL="230040" indent="-225000" algn="ctr">
                        <a:lnSpc>
                          <a:spcPct val="100000"/>
                        </a:lnSpc>
                      </a:pPr>
                      <a:r>
                        <a:rPr b="0" lang="en-GB" sz="2200" spc="-1" strike="noStrike">
                          <a:solidFill>
                            <a:srgbClr val="0a1f24"/>
                          </a:solidFill>
                          <a:latin typeface="Arial"/>
                          <a:ea typeface="Arial"/>
                        </a:rPr>
                        <a:t>1/2 WWW.BRAZENHEAD.COM</a:t>
                      </a:r>
                      <a:endParaRPr b="0" lang="en-GB" sz="2200" spc="-1" strike="noStrike">
                        <a:latin typeface="Arial"/>
                      </a:endParaRPr>
                    </a:p>
                    <a:p>
                      <a:pPr marL="230040" indent="-225000" algn="ctr">
                        <a:lnSpc>
                          <a:spcPct val="100000"/>
                        </a:lnSpc>
                      </a:pPr>
                      <a:r>
                        <a:rPr b="0" lang="en-GB" sz="2200" spc="-1" strike="noStrike">
                          <a:solidFill>
                            <a:srgbClr val="0a1f24"/>
                          </a:solidFill>
                          <a:latin typeface="Arial"/>
                          <a:ea typeface="Arial"/>
                        </a:rPr>
                        <a:t>1/2 WWW.BRAZENHEAD.IE</a:t>
                      </a:r>
                      <a:endParaRPr b="0" lang="en-GB" sz="2200" spc="-1" strike="noStrike">
                        <a:latin typeface="Arial"/>
                      </a:endParaRPr>
                    </a:p>
                    <a:p>
                      <a:pPr>
                        <a:lnSpc>
                          <a:spcPct val="100000"/>
                        </a:lnSpc>
                      </a:pPr>
                      <a:endParaRPr b="0" lang="en-GB" sz="22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3668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graphicFrame>
        <p:nvGraphicFramePr>
          <p:cNvPr id="455" name="Table 2"/>
          <p:cNvGraphicFramePr/>
          <p:nvPr/>
        </p:nvGraphicFramePr>
        <p:xfrm>
          <a:off x="927720" y="945000"/>
          <a:ext cx="7700760" cy="5004720"/>
        </p:xfrm>
        <a:graphic>
          <a:graphicData uri="http://schemas.openxmlformats.org/drawingml/2006/table">
            <a:tbl>
              <a:tblPr/>
              <a:tblGrid>
                <a:gridCol w="6032520"/>
                <a:gridCol w="1668240"/>
              </a:tblGrid>
              <a:tr h="4637880">
                <a:tc>
                  <a:txBody>
                    <a:bodyPr>
                      <a:noAutofit/>
                    </a:bodyPr>
                    <a:p>
                      <a:pPr algn="ctr">
                        <a:lnSpc>
                          <a:spcPct val="100000"/>
                        </a:lnSpc>
                      </a:pPr>
                      <a:endParaRPr b="0" lang="en-GB" sz="1800" spc="-1" strike="noStrike">
                        <a:latin typeface="Arial"/>
                      </a:endParaRPr>
                    </a:p>
                    <a:p>
                      <a:pPr algn="ctr">
                        <a:lnSpc>
                          <a:spcPct val="100000"/>
                        </a:lnSpc>
                      </a:pPr>
                      <a:r>
                        <a:rPr b="0" lang="en-GB" sz="2400" spc="-1" strike="noStrike">
                          <a:solidFill>
                            <a:srgbClr val="0a1f24"/>
                          </a:solidFill>
                          <a:latin typeface="Arial"/>
                          <a:ea typeface="Arial"/>
                        </a:rPr>
                        <a:t>Clarifying questions?</a:t>
                      </a:r>
                      <a:endParaRPr b="0" lang="en-GB" sz="2400" spc="-1" strike="noStrike">
                        <a:latin typeface="Arial"/>
                      </a:endParaRPr>
                    </a:p>
                    <a:p>
                      <a:pPr>
                        <a:lnSpc>
                          <a:spcPct val="100000"/>
                        </a:lnSpc>
                      </a:pPr>
                      <a:endParaRPr b="0" lang="en-GB" sz="2400" spc="-1" strike="noStrike">
                        <a:latin typeface="Arial"/>
                      </a:endParaRPr>
                    </a:p>
                  </a:txBody>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r h="36684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pic>
        <p:nvPicPr>
          <p:cNvPr id="456" name="Picture 2" descr="Principal's Point of View: The Three Questions"/>
          <p:cNvPicPr/>
          <p:nvPr/>
        </p:nvPicPr>
        <p:blipFill>
          <a:blip r:embed="rId1"/>
          <a:stretch/>
        </p:blipFill>
        <p:spPr>
          <a:xfrm>
            <a:off x="2666880" y="2286720"/>
            <a:ext cx="3809520" cy="3238200"/>
          </a:xfrm>
          <a:prstGeom prst="rect">
            <a:avLst/>
          </a:prstGeom>
          <a:ln>
            <a:noFill/>
          </a:ln>
        </p:spPr>
      </p:pic>
      <p:sp>
        <p:nvSpPr>
          <p:cNvPr id="457" name="CustomShape 3"/>
          <p:cNvSpPr/>
          <p:nvPr/>
        </p:nvSpPr>
        <p:spPr>
          <a:xfrm>
            <a:off x="2666880" y="5525280"/>
            <a:ext cx="3809520" cy="137520"/>
          </a:xfrm>
          <a:prstGeom prst="rect">
            <a:avLst/>
          </a:prstGeom>
          <a:noFill/>
          <a:ln>
            <a:noFill/>
          </a:ln>
        </p:spPr>
        <p:style>
          <a:lnRef idx="0"/>
          <a:fillRef idx="0"/>
          <a:effectRef idx="0"/>
          <a:fontRef idx="minor"/>
        </p:style>
        <p:txBody>
          <a:bodyPr lIns="0" rIns="0" tIns="0" bIns="0">
            <a:spAutoFit/>
          </a:bodyPr>
          <a:p>
            <a:pPr>
              <a:lnSpc>
                <a:spcPct val="100000"/>
              </a:lnSpc>
            </a:pPr>
            <a:r>
              <a:rPr b="0" lang="en-GB" sz="900" spc="-1" strike="noStrike" u="sng">
                <a:solidFill>
                  <a:srgbClr val="1d98d3"/>
                </a:solidFill>
                <a:uFillTx/>
                <a:latin typeface="Arial"/>
                <a:hlinkClick r:id="rId2"/>
              </a:rPr>
              <a:t>This Photo</a:t>
            </a:r>
            <a:r>
              <a:rPr b="0" lang="en-GB" sz="900" spc="-1" strike="noStrike">
                <a:solidFill>
                  <a:srgbClr val="0a1f24"/>
                </a:solidFill>
                <a:latin typeface="Arial"/>
              </a:rPr>
              <a:t> by Unknown Author is licensed under </a:t>
            </a:r>
            <a:r>
              <a:rPr b="0" lang="en-GB" sz="900" spc="-1" strike="noStrike" u="sng">
                <a:solidFill>
                  <a:srgbClr val="1d98d3"/>
                </a:solidFill>
                <a:uFillTx/>
                <a:latin typeface="Arial"/>
                <a:hlinkClick r:id="rId3"/>
              </a:rPr>
              <a:t>CC BY-NC</a:t>
            </a:r>
            <a:endParaRPr b="0" lang="en-GB" sz="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pic>
        <p:nvPicPr>
          <p:cNvPr id="459" name="Picture 2" descr="Original file ‎ (SVG file, nominally 575 × 575 pixels ..."/>
          <p:cNvPicPr/>
          <p:nvPr/>
        </p:nvPicPr>
        <p:blipFill>
          <a:blip r:embed="rId1"/>
          <a:stretch/>
        </p:blipFill>
        <p:spPr>
          <a:xfrm>
            <a:off x="2307960" y="1037880"/>
            <a:ext cx="4528080" cy="4528080"/>
          </a:xfrm>
          <a:prstGeom prst="rect">
            <a:avLst/>
          </a:prstGeom>
          <a:ln>
            <a:noFill/>
          </a:ln>
        </p:spPr>
      </p:pic>
      <p:sp>
        <p:nvSpPr>
          <p:cNvPr id="460" name="CustomShape 2"/>
          <p:cNvSpPr/>
          <p:nvPr/>
        </p:nvSpPr>
        <p:spPr>
          <a:xfrm>
            <a:off x="2176560" y="7803000"/>
            <a:ext cx="6857640" cy="91080"/>
          </a:xfrm>
          <a:prstGeom prst="rect">
            <a:avLst/>
          </a:prstGeom>
          <a:noFill/>
          <a:ln>
            <a:noFill/>
          </a:ln>
        </p:spPr>
        <p:style>
          <a:lnRef idx="0"/>
          <a:fillRef idx="0"/>
          <a:effectRef idx="0"/>
          <a:fontRef idx="minor"/>
        </p:style>
        <p:txBody>
          <a:bodyPr lIns="0" rIns="0" tIns="0" bIns="0">
            <a:noAutofit/>
          </a:bodyPr>
          <a:p>
            <a:pPr>
              <a:lnSpc>
                <a:spcPct val="100000"/>
              </a:lnSpc>
            </a:pPr>
            <a:r>
              <a:rPr b="0" lang="en-GB" sz="900" spc="-1" strike="noStrike" u="sng">
                <a:solidFill>
                  <a:srgbClr val="1d98d3"/>
                </a:solidFill>
                <a:uFillTx/>
                <a:latin typeface="Arial"/>
                <a:hlinkClick r:id="rId2"/>
              </a:rPr>
              <a:t>This Photo</a:t>
            </a:r>
            <a:r>
              <a:rPr b="0" lang="en-GB" sz="900" spc="-1" strike="noStrike">
                <a:solidFill>
                  <a:srgbClr val="0a1f24"/>
                </a:solidFill>
                <a:latin typeface="Arial"/>
              </a:rPr>
              <a:t> by Unknown Author is licensed under </a:t>
            </a:r>
            <a:r>
              <a:rPr b="0" lang="en-GB" sz="900" spc="-1" strike="noStrike" u="sng">
                <a:solidFill>
                  <a:srgbClr val="1d98d3"/>
                </a:solidFill>
                <a:uFillTx/>
                <a:latin typeface="Arial"/>
                <a:hlinkClick r:id="rId3"/>
              </a:rPr>
              <a:t>CC BY-SA</a:t>
            </a:r>
            <a:endParaRPr b="0" lang="en-GB" sz="9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sp>
        <p:nvSpPr>
          <p:cNvPr id="462" name="CustomShape 2"/>
          <p:cNvSpPr/>
          <p:nvPr/>
        </p:nvSpPr>
        <p:spPr>
          <a:xfrm>
            <a:off x="520560" y="851760"/>
            <a:ext cx="8102880" cy="316800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Part 2</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consider the exercise with </a:t>
            </a:r>
            <a:r>
              <a:rPr b="0" lang="en-GB" sz="2200" spc="-1" strike="noStrike" u="sng">
                <a:solidFill>
                  <a:srgbClr val="1d98d3"/>
                </a:solidFill>
                <a:uFillTx/>
                <a:latin typeface="Arial"/>
                <a:ea typeface="Arial"/>
                <a:hlinkClick r:id="rId1"/>
              </a:rPr>
              <a:t>www.pornhub.com</a:t>
            </a:r>
            <a:endParaRPr b="0" lang="en-GB" sz="2200" spc="-1" strike="noStrike">
              <a:latin typeface="Arial"/>
            </a:endParaRPr>
          </a:p>
          <a:p>
            <a:pPr>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What happens if the person who plays the “Recursive Resolver” will immediately return “NXDOMAIN” as the Answer.</a:t>
            </a:r>
            <a:endParaRPr b="0" lang="en-GB" sz="2200" spc="-1" strike="noStrike">
              <a:latin typeface="Arial"/>
            </a:endParaRPr>
          </a:p>
          <a:p>
            <a:pPr marL="457200">
              <a:lnSpc>
                <a:spcPct val="100000"/>
              </a:lnSpc>
            </a:pPr>
            <a:endParaRPr b="0" lang="en-GB" sz="2200" spc="-1" strike="noStrike">
              <a:latin typeface="Arial"/>
            </a:endParaRPr>
          </a:p>
          <a:p>
            <a:pPr>
              <a:lnSpc>
                <a:spcPct val="100000"/>
              </a:lnSpc>
            </a:pP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Outline</a:t>
            </a:r>
            <a:endParaRPr b="0" lang="en-US" sz="1800" spc="-1" strike="noStrike">
              <a:solidFill>
                <a:srgbClr val="0a1f24"/>
              </a:solidFill>
              <a:latin typeface="Arial"/>
            </a:endParaRPr>
          </a:p>
        </p:txBody>
      </p:sp>
      <p:sp>
        <p:nvSpPr>
          <p:cNvPr id="380" name="TextShape 2"/>
          <p:cNvSpPr txBox="1"/>
          <p:nvPr/>
        </p:nvSpPr>
        <p:spPr>
          <a:xfrm>
            <a:off x="609480" y="1470240"/>
            <a:ext cx="7907040" cy="4571280"/>
          </a:xfrm>
          <a:prstGeom prst="rect">
            <a:avLst/>
          </a:prstGeom>
          <a:noFill/>
          <a:ln>
            <a:noFill/>
          </a:ln>
        </p:spPr>
        <p:txBody>
          <a:bodyPr lIns="0" rIns="0" tIns="0" bIns="0">
            <a:normAutofit/>
          </a:bodyPr>
          <a:p>
            <a:pPr marL="343080" indent="-342720">
              <a:lnSpc>
                <a:spcPct val="100000"/>
              </a:lnSpc>
              <a:spcBef>
                <a:spcPts val="601"/>
              </a:spcBef>
              <a:spcAft>
                <a:spcPts val="601"/>
              </a:spcAft>
              <a:buClr>
                <a:srgbClr val="000000"/>
              </a:buClr>
              <a:buSzPct val="75000"/>
              <a:buFont typeface="Wingdings" charset="2"/>
              <a:buChar char=""/>
            </a:pPr>
            <a:r>
              <a:rPr b="0" lang="en-US" sz="2800" spc="-1" strike="noStrike">
                <a:solidFill>
                  <a:srgbClr val="000000"/>
                </a:solidFill>
                <a:latin typeface="Arial"/>
                <a:ea typeface="Arial"/>
              </a:rPr>
              <a:t>Overview of the Domain Name System</a:t>
            </a:r>
            <a:endParaRPr b="0" lang="en-US" sz="2800" spc="-1" strike="noStrike">
              <a:solidFill>
                <a:srgbClr val="0a1f24"/>
              </a:solidFill>
              <a:latin typeface="Arial"/>
            </a:endParaRPr>
          </a:p>
          <a:p>
            <a:pPr>
              <a:lnSpc>
                <a:spcPct val="100000"/>
              </a:lnSpc>
              <a:spcBef>
                <a:spcPts val="601"/>
              </a:spcBef>
              <a:spcAft>
                <a:spcPts val="601"/>
              </a:spcAft>
            </a:pPr>
            <a:endParaRPr b="0" lang="en-US" sz="2800" spc="-1" strike="noStrike">
              <a:solidFill>
                <a:srgbClr val="0a1f24"/>
              </a:solidFill>
              <a:latin typeface="Arial"/>
            </a:endParaRPr>
          </a:p>
          <a:p>
            <a:pPr marL="343080" indent="-342720">
              <a:lnSpc>
                <a:spcPct val="100000"/>
              </a:lnSpc>
              <a:spcBef>
                <a:spcPts val="601"/>
              </a:spcBef>
              <a:spcAft>
                <a:spcPts val="601"/>
              </a:spcAft>
              <a:buClr>
                <a:srgbClr val="000000"/>
              </a:buClr>
              <a:buSzPct val="75000"/>
              <a:buFont typeface="Wingdings" charset="2"/>
              <a:buChar char=""/>
            </a:pPr>
            <a:r>
              <a:rPr b="0" lang="en-US" sz="2800" spc="-1" strike="noStrike">
                <a:solidFill>
                  <a:srgbClr val="000000"/>
                </a:solidFill>
                <a:latin typeface="Arial"/>
                <a:ea typeface="Arial"/>
              </a:rPr>
              <a:t>Explanation of Anycast</a:t>
            </a:r>
            <a:endParaRPr b="0" lang="en-US" sz="2800" spc="-1" strike="noStrike">
              <a:solidFill>
                <a:srgbClr val="0a1f24"/>
              </a:solidFill>
              <a:latin typeface="Arial"/>
            </a:endParaRPr>
          </a:p>
          <a:p>
            <a:pPr>
              <a:lnSpc>
                <a:spcPct val="100000"/>
              </a:lnSpc>
              <a:spcBef>
                <a:spcPts val="601"/>
              </a:spcBef>
              <a:spcAft>
                <a:spcPts val="601"/>
              </a:spcAft>
            </a:pPr>
            <a:endParaRPr b="0" lang="en-US" sz="2800" spc="-1" strike="noStrike">
              <a:solidFill>
                <a:srgbClr val="0a1f24"/>
              </a:solidFill>
              <a:latin typeface="Arial"/>
            </a:endParaRPr>
          </a:p>
          <a:p>
            <a:pPr marL="343080" indent="-342720">
              <a:lnSpc>
                <a:spcPct val="100000"/>
              </a:lnSpc>
              <a:spcBef>
                <a:spcPts val="601"/>
              </a:spcBef>
              <a:spcAft>
                <a:spcPts val="601"/>
              </a:spcAft>
              <a:buClr>
                <a:srgbClr val="000000"/>
              </a:buClr>
              <a:buSzPct val="75000"/>
              <a:buFont typeface="Wingdings" charset="2"/>
              <a:buChar char=""/>
            </a:pPr>
            <a:r>
              <a:rPr b="0" lang="en-US" sz="2800" spc="-1" strike="noStrike">
                <a:solidFill>
                  <a:srgbClr val="000000"/>
                </a:solidFill>
                <a:latin typeface="Arial"/>
                <a:ea typeface="Arial"/>
              </a:rPr>
              <a:t>Root Server System and Root Server Operators</a:t>
            </a:r>
            <a:endParaRPr b="0" lang="en-US" sz="2800" spc="-1" strike="noStrike">
              <a:solidFill>
                <a:srgbClr val="0a1f24"/>
              </a:solidFill>
              <a:latin typeface="Arial"/>
            </a:endParaRPr>
          </a:p>
          <a:p>
            <a:pPr>
              <a:lnSpc>
                <a:spcPct val="100000"/>
              </a:lnSpc>
              <a:spcBef>
                <a:spcPts val="601"/>
              </a:spcBef>
              <a:spcAft>
                <a:spcPts val="601"/>
              </a:spcAft>
            </a:pPr>
            <a:endParaRPr b="0" lang="en-US" sz="2800" spc="-1" strike="noStrike">
              <a:solidFill>
                <a:srgbClr val="0a1f24"/>
              </a:solidFill>
              <a:latin typeface="Arial"/>
            </a:endParaRPr>
          </a:p>
          <a:p>
            <a:pPr marL="343080" indent="-342720">
              <a:lnSpc>
                <a:spcPct val="100000"/>
              </a:lnSpc>
              <a:spcBef>
                <a:spcPts val="601"/>
              </a:spcBef>
              <a:spcAft>
                <a:spcPts val="601"/>
              </a:spcAft>
              <a:buClr>
                <a:srgbClr val="000000"/>
              </a:buClr>
              <a:buSzPct val="75000"/>
              <a:buFont typeface="Wingdings" charset="2"/>
              <a:buChar char=""/>
            </a:pPr>
            <a:r>
              <a:rPr b="0" lang="en-US" sz="2800" spc="-1" strike="noStrike">
                <a:solidFill>
                  <a:srgbClr val="000000"/>
                </a:solidFill>
                <a:latin typeface="Arial"/>
                <a:ea typeface="Arial"/>
              </a:rPr>
              <a:t>The Governance of the Root Server System</a:t>
            </a:r>
            <a:endParaRPr b="0" lang="en-US" sz="2800" spc="-1" strike="noStrike">
              <a:solidFill>
                <a:srgbClr val="0a1f24"/>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sp>
        <p:nvSpPr>
          <p:cNvPr id="464" name="CustomShape 2"/>
          <p:cNvSpPr/>
          <p:nvPr/>
        </p:nvSpPr>
        <p:spPr>
          <a:xfrm>
            <a:off x="520560" y="851760"/>
            <a:ext cx="8102880" cy="216252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Part 2</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What is the actual address of </a:t>
            </a:r>
            <a:r>
              <a:rPr b="0" lang="en-GB" sz="2200" spc="-1" strike="noStrike" u="sng">
                <a:solidFill>
                  <a:srgbClr val="1d98d3"/>
                </a:solidFill>
                <a:uFillTx/>
                <a:latin typeface="Arial"/>
                <a:ea typeface="Arial"/>
                <a:hlinkClick r:id="rId1"/>
              </a:rPr>
              <a:t>www.pornhub.com</a:t>
            </a:r>
            <a:r>
              <a:rPr b="0" lang="en-GB" sz="2200" spc="-1" strike="noStrike">
                <a:solidFill>
                  <a:srgbClr val="0a1f24"/>
                </a:solidFill>
                <a:latin typeface="Arial"/>
                <a:ea typeface="Arial"/>
              </a:rPr>
              <a:t>.???</a:t>
            </a:r>
            <a:endParaRPr b="0" lang="en-GB" sz="2200" spc="-1" strike="noStrike">
              <a:latin typeface="Arial"/>
            </a:endParaRPr>
          </a:p>
          <a:p>
            <a:pPr>
              <a:lnSpc>
                <a:spcPct val="100000"/>
              </a:lnSpc>
            </a:pPr>
            <a:endParaRPr b="0" lang="en-GB" sz="2200" spc="-1" strike="noStrike">
              <a:latin typeface="Arial"/>
            </a:endParaRPr>
          </a:p>
          <a:p>
            <a:pPr marL="457200">
              <a:lnSpc>
                <a:spcPct val="100000"/>
              </a:lnSpc>
            </a:pPr>
            <a:endParaRPr b="0" lang="en-GB" sz="2200" spc="-1" strike="noStrike">
              <a:latin typeface="Arial"/>
            </a:endParaRPr>
          </a:p>
          <a:p>
            <a:pPr>
              <a:lnSpc>
                <a:spcPct val="100000"/>
              </a:lnSpc>
            </a:pP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sp>
        <p:nvSpPr>
          <p:cNvPr id="466" name="CustomShape 2"/>
          <p:cNvSpPr/>
          <p:nvPr/>
        </p:nvSpPr>
        <p:spPr>
          <a:xfrm>
            <a:off x="520560" y="851760"/>
            <a:ext cx="8102880" cy="255888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Part 2</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What is the actual address of </a:t>
            </a:r>
            <a:r>
              <a:rPr b="0" lang="en-GB" sz="2200" spc="-1" strike="noStrike" u="sng">
                <a:solidFill>
                  <a:srgbClr val="1d98d3"/>
                </a:solidFill>
                <a:uFillTx/>
                <a:latin typeface="Arial"/>
                <a:ea typeface="Arial"/>
                <a:hlinkClick r:id="rId1"/>
              </a:rPr>
              <a:t>www.pornhub.com</a:t>
            </a:r>
            <a:r>
              <a:rPr b="0" lang="en-GB" sz="2200" spc="-1" strike="noStrike">
                <a:solidFill>
                  <a:srgbClr val="0a1f24"/>
                </a:solidFill>
                <a:latin typeface="Arial"/>
                <a:ea typeface="Arial"/>
              </a:rPr>
              <a:t>.???</a:t>
            </a:r>
            <a:endParaRPr b="0" lang="en-GB" sz="2200" spc="-1" strike="noStrike">
              <a:latin typeface="Arial"/>
            </a:endParaRPr>
          </a:p>
          <a:p>
            <a:pPr>
              <a:lnSpc>
                <a:spcPct val="100000"/>
              </a:lnSpc>
            </a:pPr>
            <a:endParaRPr b="0" lang="en-GB" sz="2200" spc="-1" strike="noStrike">
              <a:latin typeface="Arial"/>
            </a:endParaRPr>
          </a:p>
          <a:p>
            <a:pPr lvl="1" marL="685800" indent="-228240">
              <a:lnSpc>
                <a:spcPct val="100000"/>
              </a:lnSpc>
              <a:buClr>
                <a:srgbClr val="1768b1"/>
              </a:buClr>
              <a:buSzPct val="75000"/>
              <a:buFont typeface="Arial"/>
              <a:buChar char="•"/>
            </a:pPr>
            <a:r>
              <a:rPr b="0" lang="en-GB" sz="2400" spc="-1" strike="noStrike">
                <a:solidFill>
                  <a:srgbClr val="1768b1"/>
                </a:solidFill>
                <a:latin typeface="Arial"/>
                <a:ea typeface="Arial"/>
              </a:rPr>
              <a:t>The actual A record for Pornhub’s website is:</a:t>
            </a:r>
            <a:endParaRPr b="0" lang="en-GB" sz="2400" spc="-1" strike="noStrike">
              <a:latin typeface="Arial"/>
            </a:endParaRPr>
          </a:p>
          <a:p>
            <a:pPr>
              <a:lnSpc>
                <a:spcPct val="100000"/>
              </a:lnSpc>
            </a:pPr>
            <a:endParaRPr b="0" lang="en-GB" sz="2400" spc="-1" strike="noStrike">
              <a:latin typeface="Arial"/>
            </a:endParaRPr>
          </a:p>
          <a:p>
            <a:pPr lvl="2" marL="1143000" indent="-228240">
              <a:lnSpc>
                <a:spcPct val="100000"/>
              </a:lnSpc>
              <a:buClr>
                <a:srgbClr val="1768b1"/>
              </a:buClr>
              <a:buSzPct val="75000"/>
              <a:buFont typeface="Arial"/>
              <a:buChar char="•"/>
            </a:pPr>
            <a:r>
              <a:rPr b="0" lang="en-GB" sz="2400" spc="-1" strike="noStrike">
                <a:solidFill>
                  <a:srgbClr val="1768b1"/>
                </a:solidFill>
                <a:latin typeface="Arial"/>
                <a:ea typeface="Arial"/>
              </a:rPr>
              <a:t>66.254.114.41</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The Domain Name System</a:t>
            </a:r>
            <a:endParaRPr b="0" lang="en-US" sz="1800" spc="-1" strike="noStrike">
              <a:solidFill>
                <a:srgbClr val="0a1f24"/>
              </a:solidFill>
              <a:latin typeface="Arial"/>
            </a:endParaRPr>
          </a:p>
        </p:txBody>
      </p:sp>
      <p:sp>
        <p:nvSpPr>
          <p:cNvPr id="468" name="CustomShape 2"/>
          <p:cNvSpPr/>
          <p:nvPr/>
        </p:nvSpPr>
        <p:spPr>
          <a:xfrm>
            <a:off x="520560" y="851760"/>
            <a:ext cx="8102880" cy="551412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Part 2</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What is the actual address of </a:t>
            </a:r>
            <a:r>
              <a:rPr b="0" lang="en-GB" sz="2200" spc="-1" strike="noStrike" u="sng">
                <a:solidFill>
                  <a:srgbClr val="1d98d3"/>
                </a:solidFill>
                <a:uFillTx/>
                <a:latin typeface="Arial"/>
                <a:ea typeface="Arial"/>
                <a:hlinkClick r:id="rId1"/>
              </a:rPr>
              <a:t>www.pornhub.com</a:t>
            </a:r>
            <a:r>
              <a:rPr b="0" lang="en-GB" sz="2200" spc="-1" strike="noStrike">
                <a:solidFill>
                  <a:srgbClr val="0a1f24"/>
                </a:solidFill>
                <a:latin typeface="Arial"/>
                <a:ea typeface="Arial"/>
              </a:rPr>
              <a:t>.???</a:t>
            </a:r>
            <a:endParaRPr b="0" lang="en-GB" sz="2200" spc="-1" strike="noStrike">
              <a:latin typeface="Arial"/>
            </a:endParaRPr>
          </a:p>
          <a:p>
            <a:pPr>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What role did any of the other participants play??</a:t>
            </a:r>
            <a:endParaRPr b="0" lang="en-GB" sz="2200" spc="-1" strike="noStrike">
              <a:latin typeface="Arial"/>
            </a:endParaRPr>
          </a:p>
          <a:p>
            <a:pPr>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Why did this happen? </a:t>
            </a:r>
            <a:endParaRPr b="0" lang="en-GB" sz="2200" spc="-1" strike="noStrike">
              <a:latin typeface="Arial"/>
            </a:endParaRPr>
          </a:p>
          <a:p>
            <a:pPr>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What are the implications of security? Privacy? Intent?</a:t>
            </a:r>
            <a:endParaRPr b="0" lang="en-GB" sz="2200" spc="-1" strike="noStrike">
              <a:latin typeface="Arial"/>
            </a:endParaRPr>
          </a:p>
          <a:p>
            <a:pPr>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Who owns the network? What are their rules?</a:t>
            </a:r>
            <a:endParaRPr b="0" lang="en-GB" sz="2200" spc="-1" strike="noStrike">
              <a:latin typeface="Arial"/>
            </a:endParaRPr>
          </a:p>
          <a:p>
            <a:pPr lvl="1" marL="685800" indent="-228240">
              <a:lnSpc>
                <a:spcPct val="100000"/>
              </a:lnSpc>
              <a:buClr>
                <a:srgbClr val="0a1f24"/>
              </a:buClr>
              <a:buSzPct val="75000"/>
              <a:buFont typeface="Arial"/>
              <a:buChar char="•"/>
            </a:pPr>
            <a:r>
              <a:rPr b="0" lang="en-GB" sz="2200" spc="-1" strike="noStrike">
                <a:solidFill>
                  <a:srgbClr val="0a1f24"/>
                </a:solidFill>
                <a:latin typeface="Arial"/>
                <a:ea typeface="Arial"/>
              </a:rPr>
              <a:t>Uni, Corporate, Home (kids in the house?), Coffee Shop.</a:t>
            </a:r>
            <a:endParaRPr b="0" lang="en-GB" sz="2200" spc="-1" strike="noStrike">
              <a:latin typeface="Arial"/>
            </a:endParaRPr>
          </a:p>
          <a:p>
            <a:pPr>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Where are the best vantage points for surveillance?</a:t>
            </a:r>
            <a:endParaRPr b="0" lang="en-GB" sz="2200" spc="-1" strike="noStrike">
              <a:latin typeface="Arial"/>
            </a:endParaRPr>
          </a:p>
          <a:p>
            <a:pPr marL="457200">
              <a:lnSpc>
                <a:spcPct val="100000"/>
              </a:lnSpc>
            </a:pPr>
            <a:endParaRPr b="0" lang="en-GB" sz="2200" spc="-1" strike="noStrike">
              <a:latin typeface="Arial"/>
            </a:endParaRPr>
          </a:p>
          <a:p>
            <a:pPr>
              <a:lnSpc>
                <a:spcPct val="100000"/>
              </a:lnSpc>
            </a:pP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 name="Picture 13" descr=""/>
          <p:cNvPicPr/>
          <p:nvPr/>
        </p:nvPicPr>
        <p:blipFill>
          <a:blip r:embed="rId1"/>
          <a:stretch/>
        </p:blipFill>
        <p:spPr>
          <a:xfrm>
            <a:off x="443880" y="651600"/>
            <a:ext cx="8452440" cy="5000040"/>
          </a:xfrm>
          <a:prstGeom prst="rect">
            <a:avLst/>
          </a:prstGeom>
          <a:ln>
            <a:noFill/>
          </a:ln>
        </p:spPr>
      </p:pic>
      <p:sp>
        <p:nvSpPr>
          <p:cNvPr id="470"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Domain Name Resolution Process</a:t>
            </a:r>
            <a:endParaRPr b="0" lang="en-US" sz="1800" spc="-1" strike="noStrike">
              <a:solidFill>
                <a:srgbClr val="0a1f24"/>
              </a:solidFill>
              <a:latin typeface="Arial"/>
            </a:endParaRPr>
          </a:p>
        </p:txBody>
      </p:sp>
      <p:sp>
        <p:nvSpPr>
          <p:cNvPr id="471" name="CustomShape 2"/>
          <p:cNvSpPr/>
          <p:nvPr/>
        </p:nvSpPr>
        <p:spPr>
          <a:xfrm>
            <a:off x="374760" y="5625360"/>
            <a:ext cx="8590680" cy="72972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a1f24"/>
              </a:buClr>
              <a:buFont typeface="Arial"/>
              <a:buChar char="•"/>
            </a:pPr>
            <a:r>
              <a:rPr b="0" lang="en-GB" sz="1400" spc="-1" strike="noStrike">
                <a:solidFill>
                  <a:srgbClr val="0a1f24"/>
                </a:solidFill>
                <a:latin typeface="Arial"/>
                <a:ea typeface="Arial"/>
              </a:rPr>
              <a:t>Root Servers are at the entry point to the hierarchical system.</a:t>
            </a:r>
            <a:endParaRPr b="0" lang="en-GB" sz="1400" spc="-1" strike="noStrike">
              <a:latin typeface="Arial"/>
            </a:endParaRPr>
          </a:p>
          <a:p>
            <a:pPr marL="285840" indent="-285480">
              <a:lnSpc>
                <a:spcPct val="100000"/>
              </a:lnSpc>
              <a:buClr>
                <a:srgbClr val="0a1f24"/>
              </a:buClr>
              <a:buFont typeface="Arial"/>
              <a:buChar char="•"/>
            </a:pPr>
            <a:r>
              <a:rPr b="0" lang="en-GB" sz="1400" spc="-1" strike="noStrike">
                <a:solidFill>
                  <a:srgbClr val="0a1f24"/>
                </a:solidFill>
                <a:latin typeface="Arial"/>
                <a:ea typeface="Arial"/>
              </a:rPr>
              <a:t>Caching is used throughout to avoid repetitive queries.</a:t>
            </a:r>
            <a:endParaRPr b="0" lang="en-GB" sz="1400" spc="-1" strike="noStrike">
              <a:latin typeface="Arial"/>
            </a:endParaRPr>
          </a:p>
          <a:p>
            <a:pPr marL="285840" indent="-285480">
              <a:lnSpc>
                <a:spcPct val="100000"/>
              </a:lnSpc>
              <a:buClr>
                <a:srgbClr val="0a1f24"/>
              </a:buClr>
              <a:buFont typeface="Arial"/>
              <a:buChar char="•"/>
            </a:pPr>
            <a:r>
              <a:rPr b="0" lang="en-GB" sz="1400" spc="-1" strike="noStrike">
                <a:solidFill>
                  <a:srgbClr val="0a1f24"/>
                </a:solidFill>
                <a:latin typeface="Arial"/>
                <a:ea typeface="Arial"/>
              </a:rPr>
              <a:t>The DNS resolution precedes the actual transaction the users want to do (web, mail, voip call, etc.).</a:t>
            </a:r>
            <a:endParaRPr b="0" lang="en-GB"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Some Modern Refinements to DNS</a:t>
            </a:r>
            <a:endParaRPr b="0" lang="en-US" sz="1800" spc="-1" strike="noStrike">
              <a:solidFill>
                <a:srgbClr val="0a1f24"/>
              </a:solidFill>
              <a:latin typeface="Arial"/>
            </a:endParaRPr>
          </a:p>
        </p:txBody>
      </p:sp>
      <p:graphicFrame>
        <p:nvGraphicFramePr>
          <p:cNvPr id="473" name="Table 2"/>
          <p:cNvGraphicFramePr/>
          <p:nvPr/>
        </p:nvGraphicFramePr>
        <p:xfrm>
          <a:off x="298080" y="831600"/>
          <a:ext cx="8547120" cy="1112040"/>
        </p:xfrm>
        <a:graphic>
          <a:graphicData uri="http://schemas.openxmlformats.org/drawingml/2006/table">
            <a:tbl>
              <a:tblPr/>
              <a:tblGrid>
                <a:gridCol w="2289960"/>
                <a:gridCol w="6257520"/>
              </a:tblGrid>
              <a:tr h="370800">
                <a:tc>
                  <a:txBody>
                    <a:bodyPr anchor="ctr">
                      <a:noAutofit/>
                    </a:bodyPr>
                    <a:p>
                      <a:pPr algn="ctr">
                        <a:lnSpc>
                          <a:spcPct val="100000"/>
                        </a:lnSpc>
                      </a:pPr>
                      <a:r>
                        <a:rPr b="1" lang="en-GB" sz="1800" spc="-1" strike="noStrike">
                          <a:solidFill>
                            <a:srgbClr val="1768b1"/>
                          </a:solidFill>
                          <a:latin typeface="Arial"/>
                          <a:ea typeface="Arial"/>
                        </a:rPr>
                        <a:t>DNSSEC</a:t>
                      </a:r>
                      <a:endParaRPr b="0" lang="en-GB" sz="1800" spc="-1" strike="noStrike">
                        <a:latin typeface="Arial"/>
                      </a:endParaRPr>
                    </a:p>
                    <a:p>
                      <a:pPr algn="ctr">
                        <a:lnSpc>
                          <a:spcPct val="100000"/>
                        </a:lnSpc>
                      </a:pPr>
                      <a:r>
                        <a:rPr b="0" lang="en-GB" sz="1800" spc="-1" strike="noStrike">
                          <a:solidFill>
                            <a:srgbClr val="0a1f24"/>
                          </a:solidFill>
                          <a:latin typeface="Arial"/>
                          <a:ea typeface="Arial"/>
                        </a:rPr>
                        <a:t>(security extensions)</a:t>
                      </a: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txBody>
                  <a:tcPr marL="91440" marR="91440">
                    <a:lnL w="6480">
                      <a:solidFill>
                        <a:srgbClr val="0a1f24"/>
                      </a:solidFill>
                    </a:lnL>
                    <a:lnR w="6480">
                      <a:solidFill>
                        <a:srgbClr val="0a1f24"/>
                      </a:solidFill>
                    </a:lnR>
                    <a:lnT w="6480">
                      <a:solidFill>
                        <a:srgbClr val="0a1f24"/>
                      </a:solidFill>
                    </a:lnT>
                    <a:lnB w="6480">
                      <a:solidFill>
                        <a:srgbClr val="0a1f24"/>
                      </a:solidFill>
                    </a:lnB>
                    <a:solidFill>
                      <a:srgbClr val="ffffff">
                        <a:alpha val="90000"/>
                      </a:srgbClr>
                    </a:solidFill>
                  </a:tcPr>
                </a:tc>
                <a:tc>
                  <a:txBody>
                    <a:bodyPr>
                      <a:noAutofit/>
                    </a:bodyPr>
                    <a:p>
                      <a:pPr marL="1371600" indent="-228240" algn="ctr">
                        <a:lnSpc>
                          <a:spcPct val="100000"/>
                        </a:lnSpc>
                      </a:pPr>
                      <a:endParaRPr b="0" lang="en-GB" sz="1800" spc="-1" strike="noStrike">
                        <a:latin typeface="Arial"/>
                      </a:endParaRPr>
                    </a:p>
                    <a:p>
                      <a:pPr lvl="2" marL="1371600" indent="-228240">
                        <a:lnSpc>
                          <a:spcPct val="100000"/>
                        </a:lnSpc>
                        <a:buClr>
                          <a:srgbClr val="0a1f24"/>
                        </a:buClr>
                        <a:buFont typeface="Arial"/>
                        <a:buChar char="•"/>
                      </a:pPr>
                      <a:r>
                        <a:rPr b="0" lang="en-GB" sz="1800" spc="-1" strike="noStrike">
                          <a:solidFill>
                            <a:srgbClr val="0a1f24"/>
                          </a:solidFill>
                          <a:latin typeface="Arial"/>
                          <a:ea typeface="Arial"/>
                        </a:rPr>
                        <a:t>Cryptographic signatures on DNS data</a:t>
                      </a:r>
                      <a:endParaRPr b="0" lang="en-GB" sz="1800" spc="-1" strike="noStrike">
                        <a:latin typeface="Arial"/>
                      </a:endParaRPr>
                    </a:p>
                    <a:p>
                      <a:pPr>
                        <a:lnSpc>
                          <a:spcPct val="100000"/>
                        </a:lnSpc>
                      </a:pPr>
                      <a:endParaRPr b="0" lang="en-GB" sz="1800" spc="-1" strike="noStrike">
                        <a:latin typeface="Arial"/>
                      </a:endParaRPr>
                    </a:p>
                    <a:p>
                      <a:pPr lvl="2" marL="1371600" indent="-228240">
                        <a:lnSpc>
                          <a:spcPct val="100000"/>
                        </a:lnSpc>
                        <a:buClr>
                          <a:srgbClr val="0a1f24"/>
                        </a:buClr>
                        <a:buFont typeface="Arial"/>
                        <a:buChar char="•"/>
                      </a:pPr>
                      <a:r>
                        <a:rPr b="0" lang="en-GB" sz="1800" spc="-1" strike="noStrike">
                          <a:solidFill>
                            <a:srgbClr val="0a1f24"/>
                          </a:solidFill>
                          <a:latin typeface="Arial"/>
                          <a:ea typeface="Arial"/>
                        </a:rPr>
                        <a:t>Reduces risk of “spoofing”</a:t>
                      </a:r>
                      <a:endParaRPr b="0" lang="en-GB" sz="1800" spc="-1" strike="noStrike">
                        <a:latin typeface="Arial"/>
                      </a:endParaRPr>
                    </a:p>
                    <a:p>
                      <a:pPr>
                        <a:lnSpc>
                          <a:spcPct val="100000"/>
                        </a:lnSpc>
                      </a:pPr>
                      <a:endParaRPr b="0" lang="en-GB" sz="1800" spc="-1" strike="noStrike">
                        <a:latin typeface="Arial"/>
                      </a:endParaRPr>
                    </a:p>
                    <a:p>
                      <a:pPr lvl="2" marL="1371600" indent="-228240">
                        <a:lnSpc>
                          <a:spcPct val="100000"/>
                        </a:lnSpc>
                        <a:buClr>
                          <a:srgbClr val="0a1f24"/>
                        </a:buClr>
                        <a:buFont typeface="Arial"/>
                        <a:buChar char="•"/>
                      </a:pPr>
                      <a:r>
                        <a:rPr b="0" lang="en-GB" sz="1800" spc="-1" strike="noStrike">
                          <a:solidFill>
                            <a:srgbClr val="0a1f24"/>
                          </a:solidFill>
                          <a:latin typeface="Arial"/>
                          <a:ea typeface="Arial"/>
                        </a:rPr>
                        <a:t>Resolver should validate the answers</a:t>
                      </a:r>
                      <a:endParaRPr b="0" lang="en-GB" sz="1800" spc="-1" strike="noStrike">
                        <a:latin typeface="Arial"/>
                      </a:endParaRPr>
                    </a:p>
                    <a:p>
                      <a:pPr>
                        <a:lnSpc>
                          <a:spcPct val="100000"/>
                        </a:lnSpc>
                      </a:pPr>
                      <a:endParaRPr b="0" lang="en-GB" sz="1800" spc="-1" strike="noStrike">
                        <a:latin typeface="Arial"/>
                      </a:endParaRPr>
                    </a:p>
                  </a:txBody>
                  <a:tcPr marL="91440" marR="91440">
                    <a:lnL w="6480">
                      <a:solidFill>
                        <a:srgbClr val="0a1f24"/>
                      </a:solidFill>
                    </a:lnL>
                    <a:lnR w="6480">
                      <a:solidFill>
                        <a:srgbClr val="0a1f24"/>
                      </a:solidFill>
                    </a:lnR>
                    <a:lnT w="6480">
                      <a:solidFill>
                        <a:srgbClr val="0a1f24"/>
                      </a:solidFill>
                    </a:lnT>
                    <a:lnB w="6480">
                      <a:solidFill>
                        <a:srgbClr val="0a1f24"/>
                      </a:solidFill>
                    </a:lnB>
                    <a:solidFill>
                      <a:srgbClr val="ffffff">
                        <a:alpha val="90000"/>
                      </a:srgbClr>
                    </a:solidFill>
                  </a:tcPr>
                </a:tc>
              </a:tr>
              <a:tr h="370800">
                <a:tc>
                  <a:txBody>
                    <a:bodyPr anchor="ctr">
                      <a:noAutofit/>
                    </a:bodyPr>
                    <a:p>
                      <a:pPr algn="ctr">
                        <a:lnSpc>
                          <a:spcPct val="100000"/>
                        </a:lnSpc>
                      </a:pPr>
                      <a:endParaRPr b="0" lang="en-GB" sz="1800" spc="-1" strike="noStrike">
                        <a:latin typeface="Arial"/>
                      </a:endParaRPr>
                    </a:p>
                    <a:p>
                      <a:pPr algn="ctr">
                        <a:lnSpc>
                          <a:spcPct val="100000"/>
                        </a:lnSpc>
                      </a:pPr>
                      <a:r>
                        <a:rPr b="1" lang="en-GB" sz="1800" spc="-1" strike="noStrike">
                          <a:solidFill>
                            <a:srgbClr val="1768b1"/>
                          </a:solidFill>
                          <a:latin typeface="Arial"/>
                          <a:ea typeface="Arial"/>
                        </a:rPr>
                        <a:t>Privacy Enhancements</a:t>
                      </a: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txBody>
                  <a:tcPr marL="91440" marR="91440">
                    <a:lnL w="6480">
                      <a:solidFill>
                        <a:srgbClr val="0a1f24"/>
                      </a:solidFill>
                    </a:lnL>
                    <a:lnR w="6480">
                      <a:solidFill>
                        <a:srgbClr val="0a1f24"/>
                      </a:solidFill>
                    </a:lnR>
                    <a:lnT w="6480">
                      <a:solidFill>
                        <a:srgbClr val="0a1f24"/>
                      </a:solidFill>
                    </a:lnT>
                    <a:lnB w="6480">
                      <a:solidFill>
                        <a:srgbClr val="0a1f24"/>
                      </a:solidFill>
                    </a:lnB>
                    <a:solidFill>
                      <a:srgbClr val="ffffff">
                        <a:alpha val="90000"/>
                      </a:srgbClr>
                    </a:solidFill>
                  </a:tcPr>
                </a:tc>
                <a:tc>
                  <a:txBody>
                    <a:bodyPr>
                      <a:noAutofit/>
                    </a:bodyPr>
                    <a:p>
                      <a:pPr algn="ctr">
                        <a:lnSpc>
                          <a:spcPct val="100000"/>
                        </a:lnSpc>
                      </a:pPr>
                      <a:endParaRPr b="0" lang="en-GB" sz="1800" spc="-1" strike="noStrike">
                        <a:latin typeface="Arial"/>
                      </a:endParaRPr>
                    </a:p>
                    <a:p>
                      <a:pPr lvl="2" marL="1371600" indent="-228240">
                        <a:lnSpc>
                          <a:spcPct val="100000"/>
                        </a:lnSpc>
                        <a:buClr>
                          <a:srgbClr val="0a1f24"/>
                        </a:buClr>
                        <a:buFont typeface="Arial"/>
                        <a:buChar char="•"/>
                      </a:pPr>
                      <a:r>
                        <a:rPr b="0" lang="en-GB" sz="1800" spc="-1" strike="noStrike">
                          <a:solidFill>
                            <a:srgbClr val="0a1f24"/>
                          </a:solidFill>
                          <a:latin typeface="Arial"/>
                          <a:ea typeface="Arial"/>
                        </a:rPr>
                        <a:t>Queries can leak information</a:t>
                      </a:r>
                      <a:endParaRPr b="0" lang="en-GB" sz="1800" spc="-1" strike="noStrike">
                        <a:latin typeface="Arial"/>
                      </a:endParaRPr>
                    </a:p>
                    <a:p>
                      <a:pPr>
                        <a:lnSpc>
                          <a:spcPct val="100000"/>
                        </a:lnSpc>
                      </a:pPr>
                      <a:endParaRPr b="0" lang="en-GB" sz="1800" spc="-1" strike="noStrike">
                        <a:latin typeface="Arial"/>
                      </a:endParaRPr>
                    </a:p>
                    <a:p>
                      <a:pPr lvl="2" marL="1371600" indent="-228240">
                        <a:lnSpc>
                          <a:spcPct val="100000"/>
                        </a:lnSpc>
                        <a:buClr>
                          <a:srgbClr val="0a1f24"/>
                        </a:buClr>
                        <a:buFont typeface="Arial"/>
                        <a:buChar char="•"/>
                      </a:pPr>
                      <a:r>
                        <a:rPr b="0" lang="en-GB" sz="1800" spc="-1" strike="noStrike">
                          <a:solidFill>
                            <a:srgbClr val="0a1f24"/>
                          </a:solidFill>
                          <a:latin typeface="Arial"/>
                          <a:ea typeface="Arial"/>
                        </a:rPr>
                        <a:t>Standards work is ongoing to address this</a:t>
                      </a:r>
                      <a:endParaRPr b="0" lang="en-GB" sz="1800" spc="-1" strike="noStrike">
                        <a:latin typeface="Arial"/>
                      </a:endParaRPr>
                    </a:p>
                    <a:p>
                      <a:pPr>
                        <a:lnSpc>
                          <a:spcPct val="100000"/>
                        </a:lnSpc>
                      </a:pPr>
                      <a:endParaRPr b="0" lang="en-GB" sz="1800" spc="-1" strike="noStrike">
                        <a:latin typeface="Arial"/>
                      </a:endParaRPr>
                    </a:p>
                    <a:p>
                      <a:pPr lvl="2" marL="1371600" indent="-228240">
                        <a:lnSpc>
                          <a:spcPct val="100000"/>
                        </a:lnSpc>
                        <a:buClr>
                          <a:srgbClr val="0a1f24"/>
                        </a:buClr>
                        <a:buFont typeface="Arial"/>
                        <a:buChar char="•"/>
                      </a:pPr>
                      <a:r>
                        <a:rPr b="0" lang="en-GB" sz="1800" spc="-1" strike="noStrike">
                          <a:solidFill>
                            <a:srgbClr val="0a1f24"/>
                          </a:solidFill>
                          <a:latin typeface="Arial"/>
                          <a:ea typeface="Arial"/>
                        </a:rPr>
                        <a:t>DNS-over-TLS (DoT)</a:t>
                      </a:r>
                      <a:endParaRPr b="0" lang="en-GB" sz="1800" spc="-1" strike="noStrike">
                        <a:latin typeface="Arial"/>
                      </a:endParaRPr>
                    </a:p>
                    <a:p>
                      <a:pPr>
                        <a:lnSpc>
                          <a:spcPct val="100000"/>
                        </a:lnSpc>
                      </a:pPr>
                      <a:endParaRPr b="0" lang="en-GB" sz="1800" spc="-1" strike="noStrike">
                        <a:latin typeface="Arial"/>
                      </a:endParaRPr>
                    </a:p>
                  </a:txBody>
                  <a:tcPr marL="91440" marR="91440">
                    <a:lnL w="6480">
                      <a:solidFill>
                        <a:srgbClr val="0a1f24"/>
                      </a:solidFill>
                    </a:lnL>
                    <a:lnR w="6480">
                      <a:solidFill>
                        <a:srgbClr val="0a1f24"/>
                      </a:solidFill>
                    </a:lnR>
                    <a:lnT w="6480">
                      <a:solidFill>
                        <a:srgbClr val="0a1f24"/>
                      </a:solidFill>
                    </a:lnT>
                    <a:lnB w="6480">
                      <a:solidFill>
                        <a:srgbClr val="0a1f24"/>
                      </a:solidFill>
                    </a:lnB>
                    <a:solidFill>
                      <a:srgbClr val="ffffff">
                        <a:alpha val="90000"/>
                      </a:srgbClr>
                    </a:solidFill>
                  </a:tcPr>
                </a:tc>
              </a:tr>
              <a:tr h="370800">
                <a:tc>
                  <a:txBody>
                    <a:bodyPr anchor="ctr">
                      <a:noAutofit/>
                    </a:bodyPr>
                    <a:p>
                      <a:pPr algn="ctr">
                        <a:lnSpc>
                          <a:spcPct val="100000"/>
                        </a:lnSpc>
                      </a:pPr>
                      <a:r>
                        <a:rPr b="1" lang="en-GB" sz="1800" spc="-1" strike="noStrike">
                          <a:solidFill>
                            <a:srgbClr val="1768b1"/>
                          </a:solidFill>
                          <a:latin typeface="Arial"/>
                          <a:ea typeface="Arial"/>
                        </a:rPr>
                        <a:t>Anycast</a:t>
                      </a: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txBody>
                  <a:tcPr marL="91440" marR="91440">
                    <a:lnL w="6480">
                      <a:solidFill>
                        <a:srgbClr val="0a1f24"/>
                      </a:solidFill>
                    </a:lnL>
                    <a:lnR w="6480">
                      <a:solidFill>
                        <a:srgbClr val="0a1f24"/>
                      </a:solidFill>
                    </a:lnR>
                    <a:lnT w="6480">
                      <a:solidFill>
                        <a:srgbClr val="0a1f24"/>
                      </a:solidFill>
                    </a:lnT>
                    <a:lnB w="6480">
                      <a:solidFill>
                        <a:srgbClr val="0a1f24"/>
                      </a:solidFill>
                    </a:lnB>
                    <a:solidFill>
                      <a:srgbClr val="ffffff">
                        <a:alpha val="90000"/>
                      </a:srgbClr>
                    </a:solidFill>
                  </a:tcPr>
                </a:tc>
                <a:tc>
                  <a:txBody>
                    <a:bodyPr>
                      <a:noAutofit/>
                    </a:bodyPr>
                    <a:p>
                      <a:pPr algn="ctr">
                        <a:lnSpc>
                          <a:spcPct val="100000"/>
                        </a:lnSpc>
                      </a:pPr>
                      <a:endParaRPr b="0" lang="en-GB" sz="1800" spc="-1" strike="noStrike">
                        <a:latin typeface="Arial"/>
                      </a:endParaRPr>
                    </a:p>
                    <a:p>
                      <a:pPr lvl="2" marL="1371600" indent="-228240">
                        <a:lnSpc>
                          <a:spcPct val="100000"/>
                        </a:lnSpc>
                        <a:buClr>
                          <a:srgbClr val="0a1f24"/>
                        </a:buClr>
                        <a:buFont typeface="Arial"/>
                        <a:buChar char="•"/>
                      </a:pPr>
                      <a:r>
                        <a:rPr b="0" lang="en-GB" sz="1800" spc="-1" strike="noStrike">
                          <a:solidFill>
                            <a:srgbClr val="0a1f24"/>
                          </a:solidFill>
                          <a:latin typeface="Arial"/>
                          <a:ea typeface="Arial"/>
                        </a:rPr>
                        <a:t>Multiple servers share a single IP address</a:t>
                      </a:r>
                      <a:endParaRPr b="0" lang="en-GB" sz="1800" spc="-1" strike="noStrike">
                        <a:latin typeface="Arial"/>
                      </a:endParaRPr>
                    </a:p>
                    <a:p>
                      <a:pPr>
                        <a:lnSpc>
                          <a:spcPct val="100000"/>
                        </a:lnSpc>
                      </a:pPr>
                      <a:endParaRPr b="0" lang="en-GB" sz="1800" spc="-1" strike="noStrike">
                        <a:latin typeface="Arial"/>
                      </a:endParaRPr>
                    </a:p>
                    <a:p>
                      <a:pPr lvl="2" marL="1371600" indent="-228240">
                        <a:lnSpc>
                          <a:spcPct val="100000"/>
                        </a:lnSpc>
                        <a:buClr>
                          <a:srgbClr val="0a1f24"/>
                        </a:buClr>
                        <a:buFont typeface="Arial"/>
                        <a:buChar char="•"/>
                      </a:pPr>
                      <a:r>
                        <a:rPr b="0" lang="en-GB" sz="1800" spc="-1" strike="noStrike">
                          <a:solidFill>
                            <a:srgbClr val="0a1f24"/>
                          </a:solidFill>
                          <a:latin typeface="Arial"/>
                          <a:ea typeface="Arial"/>
                        </a:rPr>
                        <a:t>Improves latency and resilience</a:t>
                      </a:r>
                      <a:endParaRPr b="0" lang="en-GB" sz="1800" spc="-1" strike="noStrike">
                        <a:latin typeface="Arial"/>
                      </a:endParaRPr>
                    </a:p>
                    <a:p>
                      <a:pPr>
                        <a:lnSpc>
                          <a:spcPct val="100000"/>
                        </a:lnSpc>
                      </a:pPr>
                      <a:endParaRPr b="0" lang="en-GB" sz="1800" spc="-1" strike="noStrike">
                        <a:latin typeface="Arial"/>
                      </a:endParaRPr>
                    </a:p>
                    <a:p>
                      <a:pPr lvl="2" marL="1371600" indent="-228240">
                        <a:lnSpc>
                          <a:spcPct val="100000"/>
                        </a:lnSpc>
                        <a:buClr>
                          <a:srgbClr val="0a1f24"/>
                        </a:buClr>
                        <a:buFont typeface="Arial"/>
                        <a:buChar char="•"/>
                      </a:pPr>
                      <a:r>
                        <a:rPr b="0" lang="en-GB" sz="1800" spc="-1" strike="noStrike">
                          <a:solidFill>
                            <a:srgbClr val="0a1f24"/>
                          </a:solidFill>
                          <a:latin typeface="Arial"/>
                          <a:ea typeface="Arial"/>
                        </a:rPr>
                        <a:t>Protects against DDoS attacks</a:t>
                      </a:r>
                      <a:endParaRPr b="0" lang="en-GB" sz="1800" spc="-1" strike="noStrike">
                        <a:latin typeface="Arial"/>
                      </a:endParaRPr>
                    </a:p>
                    <a:p>
                      <a:pPr>
                        <a:lnSpc>
                          <a:spcPct val="100000"/>
                        </a:lnSpc>
                      </a:pPr>
                      <a:endParaRPr b="0" lang="en-GB" sz="1800" spc="-1" strike="noStrike">
                        <a:latin typeface="Arial"/>
                      </a:endParaRPr>
                    </a:p>
                  </a:txBody>
                  <a:tcPr marL="91440" marR="91440">
                    <a:lnL w="6480">
                      <a:solidFill>
                        <a:srgbClr val="0a1f24"/>
                      </a:solidFill>
                    </a:lnL>
                    <a:lnR w="6480">
                      <a:solidFill>
                        <a:srgbClr val="0a1f24"/>
                      </a:solidFill>
                    </a:lnR>
                    <a:lnT w="6480">
                      <a:solidFill>
                        <a:srgbClr val="0a1f24"/>
                      </a:solidFill>
                    </a:lnT>
                    <a:lnB w="6480">
                      <a:solidFill>
                        <a:srgbClr val="0a1f24"/>
                      </a:solidFill>
                    </a:lnB>
                    <a:solidFill>
                      <a:srgbClr val="ffffff">
                        <a:alpha val="90000"/>
                      </a:srgbClr>
                    </a:solidFill>
                  </a:tcPr>
                </a:tc>
              </a:tr>
            </a:tbl>
          </a:graphicData>
        </a:graphic>
      </p:graphicFrame>
      <p:pic>
        <p:nvPicPr>
          <p:cNvPr id="474" name="Picture 16" descr=""/>
          <p:cNvPicPr/>
          <p:nvPr/>
        </p:nvPicPr>
        <p:blipFill>
          <a:blip r:embed="rId1"/>
          <a:stretch/>
        </p:blipFill>
        <p:spPr>
          <a:xfrm>
            <a:off x="936000" y="4832280"/>
            <a:ext cx="934560" cy="711720"/>
          </a:xfrm>
          <a:prstGeom prst="rect">
            <a:avLst/>
          </a:prstGeom>
          <a:ln>
            <a:noFill/>
          </a:ln>
        </p:spPr>
      </p:pic>
      <p:pic>
        <p:nvPicPr>
          <p:cNvPr id="475" name="Picture 17" descr=""/>
          <p:cNvPicPr/>
          <p:nvPr/>
        </p:nvPicPr>
        <p:blipFill>
          <a:blip r:embed="rId2"/>
          <a:stretch/>
        </p:blipFill>
        <p:spPr>
          <a:xfrm>
            <a:off x="1141920" y="3312000"/>
            <a:ext cx="618120" cy="618120"/>
          </a:xfrm>
          <a:prstGeom prst="rect">
            <a:avLst/>
          </a:prstGeom>
          <a:ln>
            <a:noFill/>
          </a:ln>
        </p:spPr>
      </p:pic>
      <p:pic>
        <p:nvPicPr>
          <p:cNvPr id="476" name="Picture 18" descr=""/>
          <p:cNvPicPr/>
          <p:nvPr/>
        </p:nvPicPr>
        <p:blipFill>
          <a:blip r:embed="rId3"/>
          <a:stretch/>
        </p:blipFill>
        <p:spPr>
          <a:xfrm>
            <a:off x="1028520" y="1714680"/>
            <a:ext cx="844920" cy="8449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Domain Name System</a:t>
            </a:r>
            <a:endParaRPr b="0" lang="en-US" sz="1800" spc="-1" strike="noStrike">
              <a:solidFill>
                <a:srgbClr val="0a1f24"/>
              </a:solidFill>
              <a:latin typeface="Arial"/>
            </a:endParaRPr>
          </a:p>
        </p:txBody>
      </p:sp>
      <p:pic>
        <p:nvPicPr>
          <p:cNvPr id="478" name="Picture 8" descr=""/>
          <p:cNvPicPr/>
          <p:nvPr/>
        </p:nvPicPr>
        <p:blipFill>
          <a:blip r:embed="rId1">
            <a:alphaModFix amt="50000"/>
          </a:blip>
          <a:stretch/>
        </p:blipFill>
        <p:spPr>
          <a:xfrm>
            <a:off x="0" y="651600"/>
            <a:ext cx="4539960" cy="5609520"/>
          </a:xfrm>
          <a:prstGeom prst="rect">
            <a:avLst/>
          </a:prstGeom>
          <a:ln>
            <a:noFill/>
          </a:ln>
        </p:spPr>
      </p:pic>
      <p:sp>
        <p:nvSpPr>
          <p:cNvPr id="479" name="CustomShape 2"/>
          <p:cNvSpPr/>
          <p:nvPr/>
        </p:nvSpPr>
        <p:spPr>
          <a:xfrm>
            <a:off x="15120" y="651600"/>
            <a:ext cx="9143640" cy="5609520"/>
          </a:xfrm>
          <a:prstGeom prst="rect">
            <a:avLst/>
          </a:prstGeom>
          <a:gradFill rotWithShape="0">
            <a:gsLst>
              <a:gs pos="0">
                <a:srgbClr val="ffffff">
                  <a:alpha val="39215"/>
                </a:srgbClr>
              </a:gs>
              <a:gs pos="100000">
                <a:srgbClr val="ffffff">
                  <a:alpha val="0"/>
                </a:srgbClr>
              </a:gs>
            </a:gsLst>
            <a:lin ang="10800000"/>
          </a:gradFill>
          <a:ln w="9360">
            <a:noFill/>
          </a:ln>
        </p:spPr>
        <p:style>
          <a:lnRef idx="0"/>
          <a:fillRef idx="0"/>
          <a:effectRef idx="0"/>
          <a:fontRef idx="minor"/>
        </p:style>
      </p:sp>
      <p:sp>
        <p:nvSpPr>
          <p:cNvPr id="480" name="CustomShape 3"/>
          <p:cNvSpPr/>
          <p:nvPr/>
        </p:nvSpPr>
        <p:spPr>
          <a:xfrm>
            <a:off x="3704040" y="1070280"/>
            <a:ext cx="4539960" cy="821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2400" spc="-1" strike="noStrike">
                <a:solidFill>
                  <a:srgbClr val="0a1f24"/>
                </a:solidFill>
                <a:latin typeface="Arial"/>
                <a:ea typeface="Arial"/>
              </a:rPr>
              <a:t>Root servers only know what servers need to be asked next.</a:t>
            </a:r>
            <a:endParaRPr b="0" lang="en-GB" sz="2400" spc="-1" strike="noStrike">
              <a:latin typeface="Arial"/>
            </a:endParaRPr>
          </a:p>
        </p:txBody>
      </p:sp>
      <p:sp>
        <p:nvSpPr>
          <p:cNvPr id="481" name="CustomShape 4"/>
          <p:cNvSpPr/>
          <p:nvPr/>
        </p:nvSpPr>
        <p:spPr>
          <a:xfrm>
            <a:off x="4210200" y="1962360"/>
            <a:ext cx="676440" cy="36468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GB" sz="1800" spc="-1" strike="noStrike">
                <a:solidFill>
                  <a:srgbClr val="0a1f24"/>
                </a:solidFill>
                <a:latin typeface="Arial"/>
                <a:ea typeface="Arial"/>
              </a:rPr>
              <a:t>.com</a:t>
            </a:r>
            <a:endParaRPr b="0" lang="en-GB" sz="1800" spc="-1" strike="noStrike">
              <a:latin typeface="Arial"/>
            </a:endParaRPr>
          </a:p>
        </p:txBody>
      </p:sp>
      <p:sp>
        <p:nvSpPr>
          <p:cNvPr id="482" name="CustomShape 5"/>
          <p:cNvSpPr/>
          <p:nvPr/>
        </p:nvSpPr>
        <p:spPr>
          <a:xfrm>
            <a:off x="4325040" y="2331720"/>
            <a:ext cx="561960" cy="36468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GB" sz="1800" spc="-1" strike="noStrike">
                <a:solidFill>
                  <a:srgbClr val="0a1f24"/>
                </a:solidFill>
                <a:latin typeface="Arial"/>
                <a:ea typeface="Arial"/>
              </a:rPr>
              <a:t>.net</a:t>
            </a:r>
            <a:endParaRPr b="0" lang="en-GB" sz="1800" spc="-1" strike="noStrike">
              <a:latin typeface="Arial"/>
            </a:endParaRPr>
          </a:p>
        </p:txBody>
      </p:sp>
      <p:sp>
        <p:nvSpPr>
          <p:cNvPr id="483" name="CustomShape 6"/>
          <p:cNvSpPr/>
          <p:nvPr/>
        </p:nvSpPr>
        <p:spPr>
          <a:xfrm>
            <a:off x="4890960" y="2101680"/>
            <a:ext cx="587880" cy="156960"/>
          </a:xfrm>
          <a:prstGeom prst="rightArrow">
            <a:avLst>
              <a:gd name="adj1" fmla="val 50000"/>
              <a:gd name="adj2" fmla="val 50000"/>
            </a:avLst>
          </a:prstGeom>
          <a:solidFill>
            <a:srgbClr val="1768b1"/>
          </a:solidFill>
          <a:ln w="9360">
            <a:noFill/>
          </a:ln>
        </p:spPr>
        <p:style>
          <a:lnRef idx="0"/>
          <a:fillRef idx="0"/>
          <a:effectRef idx="0"/>
          <a:fontRef idx="minor"/>
        </p:style>
      </p:sp>
      <p:sp>
        <p:nvSpPr>
          <p:cNvPr id="484" name="CustomShape 7"/>
          <p:cNvSpPr/>
          <p:nvPr/>
        </p:nvSpPr>
        <p:spPr>
          <a:xfrm>
            <a:off x="4890960" y="2463120"/>
            <a:ext cx="587880" cy="156960"/>
          </a:xfrm>
          <a:prstGeom prst="rightArrow">
            <a:avLst>
              <a:gd name="adj1" fmla="val 50000"/>
              <a:gd name="adj2" fmla="val 50000"/>
            </a:avLst>
          </a:prstGeom>
          <a:solidFill>
            <a:srgbClr val="1768b1"/>
          </a:solidFill>
          <a:ln w="9360">
            <a:noFill/>
          </a:ln>
        </p:spPr>
        <p:style>
          <a:lnRef idx="0"/>
          <a:fillRef idx="0"/>
          <a:effectRef idx="0"/>
          <a:fontRef idx="minor"/>
        </p:style>
      </p:sp>
      <p:sp>
        <p:nvSpPr>
          <p:cNvPr id="485" name="CustomShape 8"/>
          <p:cNvSpPr/>
          <p:nvPr/>
        </p:nvSpPr>
        <p:spPr>
          <a:xfrm>
            <a:off x="4890960" y="2802240"/>
            <a:ext cx="587880" cy="156960"/>
          </a:xfrm>
          <a:prstGeom prst="rightArrow">
            <a:avLst>
              <a:gd name="adj1" fmla="val 50000"/>
              <a:gd name="adj2" fmla="val 50000"/>
            </a:avLst>
          </a:prstGeom>
          <a:solidFill>
            <a:srgbClr val="1768b1"/>
          </a:solidFill>
          <a:ln w="9360">
            <a:noFill/>
          </a:ln>
        </p:spPr>
        <p:style>
          <a:lnRef idx="0"/>
          <a:fillRef idx="0"/>
          <a:effectRef idx="0"/>
          <a:fontRef idx="minor"/>
        </p:style>
      </p:sp>
      <p:sp>
        <p:nvSpPr>
          <p:cNvPr id="486" name="CustomShape 9"/>
          <p:cNvSpPr/>
          <p:nvPr/>
        </p:nvSpPr>
        <p:spPr>
          <a:xfrm>
            <a:off x="5586480" y="1962360"/>
            <a:ext cx="2086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GB" sz="1800" spc="-1" strike="noStrike">
                <a:solidFill>
                  <a:srgbClr val="0a1f24"/>
                </a:solidFill>
                <a:latin typeface="Arial"/>
                <a:ea typeface="Arial"/>
              </a:rPr>
              <a:t>list of .com servers</a:t>
            </a:r>
            <a:endParaRPr b="0" lang="en-GB" sz="1800" spc="-1" strike="noStrike">
              <a:latin typeface="Arial"/>
            </a:endParaRPr>
          </a:p>
        </p:txBody>
      </p:sp>
      <p:sp>
        <p:nvSpPr>
          <p:cNvPr id="487" name="CustomShape 10"/>
          <p:cNvSpPr/>
          <p:nvPr/>
        </p:nvSpPr>
        <p:spPr>
          <a:xfrm>
            <a:off x="5586120" y="2341080"/>
            <a:ext cx="19717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GB" sz="1800" spc="-1" strike="noStrike">
                <a:solidFill>
                  <a:srgbClr val="0a1f24"/>
                </a:solidFill>
                <a:latin typeface="Arial"/>
                <a:ea typeface="Arial"/>
              </a:rPr>
              <a:t>list of .net servers</a:t>
            </a:r>
            <a:endParaRPr b="0" lang="en-GB" sz="1800" spc="-1" strike="noStrike">
              <a:latin typeface="Arial"/>
            </a:endParaRPr>
          </a:p>
        </p:txBody>
      </p:sp>
      <p:sp>
        <p:nvSpPr>
          <p:cNvPr id="488" name="CustomShape 11"/>
          <p:cNvSpPr/>
          <p:nvPr/>
        </p:nvSpPr>
        <p:spPr>
          <a:xfrm>
            <a:off x="5586120" y="2696040"/>
            <a:ext cx="19839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GB" sz="1800" spc="-1" strike="noStrike">
                <a:solidFill>
                  <a:srgbClr val="0a1f24"/>
                </a:solidFill>
                <a:latin typeface="Arial"/>
                <a:ea typeface="Arial"/>
              </a:rPr>
              <a:t>list of .org servers</a:t>
            </a:r>
            <a:endParaRPr b="0" lang="en-GB" sz="1800" spc="-1" strike="noStrike">
              <a:latin typeface="Arial"/>
            </a:endParaRPr>
          </a:p>
        </p:txBody>
      </p:sp>
      <p:sp>
        <p:nvSpPr>
          <p:cNvPr id="489" name="CustomShape 12"/>
          <p:cNvSpPr/>
          <p:nvPr/>
        </p:nvSpPr>
        <p:spPr>
          <a:xfrm>
            <a:off x="3714840" y="3702960"/>
            <a:ext cx="3721320" cy="1919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2400" spc="-1" strike="noStrike">
                <a:solidFill>
                  <a:srgbClr val="0a1f24"/>
                </a:solidFill>
                <a:latin typeface="Arial"/>
                <a:ea typeface="Arial"/>
              </a:rPr>
              <a:t>Caching of previous answers means there is less need to query the root servers after the first question.</a:t>
            </a:r>
            <a:endParaRPr b="0" lang="en-GB" sz="2400" spc="-1" strike="noStrike">
              <a:latin typeface="Arial"/>
            </a:endParaRPr>
          </a:p>
        </p:txBody>
      </p:sp>
      <p:sp>
        <p:nvSpPr>
          <p:cNvPr id="490" name="CustomShape 13"/>
          <p:cNvSpPr/>
          <p:nvPr/>
        </p:nvSpPr>
        <p:spPr>
          <a:xfrm>
            <a:off x="4312080" y="2667960"/>
            <a:ext cx="574200" cy="36468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GB" sz="1800" spc="-1" strike="noStrike">
                <a:solidFill>
                  <a:srgbClr val="0a1f24"/>
                </a:solidFill>
                <a:latin typeface="Arial"/>
                <a:ea typeface="Arial"/>
              </a:rPr>
              <a:t>.org</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Root Zone vs. Root Server System </a:t>
            </a:r>
            <a:endParaRPr b="0" lang="en-US" sz="1800" spc="-1" strike="noStrike">
              <a:solidFill>
                <a:srgbClr val="0a1f24"/>
              </a:solidFill>
              <a:latin typeface="Arial"/>
            </a:endParaRPr>
          </a:p>
        </p:txBody>
      </p:sp>
      <p:graphicFrame>
        <p:nvGraphicFramePr>
          <p:cNvPr id="492" name="Table 2"/>
          <p:cNvGraphicFramePr/>
          <p:nvPr/>
        </p:nvGraphicFramePr>
        <p:xfrm>
          <a:off x="298080" y="750600"/>
          <a:ext cx="8547120" cy="741240"/>
        </p:xfrm>
        <a:graphic>
          <a:graphicData uri="http://schemas.openxmlformats.org/drawingml/2006/table">
            <a:tbl>
              <a:tblPr/>
              <a:tblGrid>
                <a:gridCol w="4273560"/>
                <a:gridCol w="4273560"/>
              </a:tblGrid>
              <a:tr h="370800">
                <a:tc>
                  <a:txBody>
                    <a:bodyPr>
                      <a:noAutofit/>
                    </a:bodyPr>
                    <a:p>
                      <a:pPr algn="ctr">
                        <a:lnSpc>
                          <a:spcPct val="100000"/>
                        </a:lnSpc>
                      </a:pPr>
                      <a:r>
                        <a:rPr b="0" lang="en-GB" sz="2400" spc="-1" strike="noStrike">
                          <a:solidFill>
                            <a:srgbClr val="0a1f24"/>
                          </a:solidFill>
                          <a:latin typeface="Arial"/>
                          <a:ea typeface="Arial"/>
                        </a:rPr>
                        <a:t>Root Zone</a:t>
                      </a:r>
                      <a:endParaRPr b="0" lang="en-GB" sz="2400" spc="-1" strike="noStrike">
                        <a:latin typeface="Arial"/>
                      </a:endParaRPr>
                    </a:p>
                    <a:p>
                      <a:pPr marL="230040" indent="-225000" algn="ctr">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The starting point: the list of TLDs and their nameservers</a:t>
                      </a:r>
                      <a:endParaRPr b="0" lang="en-GB" sz="2200" spc="-1" strike="noStrike">
                        <a:latin typeface="Arial"/>
                      </a:endParaRPr>
                    </a:p>
                    <a:p>
                      <a:pPr>
                        <a:lnSpc>
                          <a:spcPct val="100000"/>
                        </a:lnSpc>
                      </a:pPr>
                      <a:endParaRPr b="0" lang="en-GB" sz="22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Managed by ICANN, per community policy </a:t>
                      </a:r>
                      <a:endParaRPr b="0" lang="en-GB" sz="2200" spc="-1" strike="noStrike">
                        <a:latin typeface="Arial"/>
                      </a:endParaRPr>
                    </a:p>
                    <a:p>
                      <a:pPr>
                        <a:lnSpc>
                          <a:spcPct val="100000"/>
                        </a:lnSpc>
                      </a:pPr>
                      <a:endParaRPr b="0" lang="en-GB" sz="22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Compiled &amp; distributed by the Root Zone Maintainer to all root server operators</a:t>
                      </a:r>
                      <a:endParaRPr b="0" lang="en-GB" sz="2200" spc="-1" strike="noStrike">
                        <a:latin typeface="Arial"/>
                      </a:endParaRPr>
                    </a:p>
                    <a:p>
                      <a:pPr>
                        <a:lnSpc>
                          <a:spcPct val="100000"/>
                        </a:lnSpc>
                      </a:pPr>
                      <a:endParaRPr b="0" lang="en-GB" sz="22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The database content in the root servers</a:t>
                      </a:r>
                      <a:endParaRPr b="0" lang="en-GB" sz="2200" spc="-1" strike="noStrike">
                        <a:latin typeface="Arial"/>
                      </a:endParaRPr>
                    </a:p>
                  </a:txBody>
                  <a:tcPr marL="91440" marR="91440">
                    <a:lnL w="2880">
                      <a:noFill/>
                    </a:lnL>
                    <a:lnR w="2880">
                      <a:noFill/>
                    </a:lnR>
                    <a:lnT w="2880">
                      <a:noFill/>
                    </a:lnT>
                    <a:lnB w="2880">
                      <a:noFill/>
                    </a:lnB>
                    <a:noFill/>
                  </a:tcPr>
                </a:tc>
                <a:tc>
                  <a:txBody>
                    <a:bodyPr>
                      <a:noAutofit/>
                    </a:bodyPr>
                    <a:p>
                      <a:pPr marL="230040" indent="-225000" algn="ctr">
                        <a:lnSpc>
                          <a:spcPct val="100000"/>
                        </a:lnSpc>
                      </a:pPr>
                      <a:r>
                        <a:rPr b="0" lang="en-GB" sz="2400" spc="-1" strike="noStrike">
                          <a:solidFill>
                            <a:srgbClr val="0a1f24"/>
                          </a:solidFill>
                          <a:latin typeface="Arial"/>
                          <a:ea typeface="Arial"/>
                        </a:rPr>
                        <a:t>Root Server System</a:t>
                      </a:r>
                      <a:endParaRPr b="0" lang="en-GB" sz="2400" spc="-1" strike="noStrike">
                        <a:latin typeface="Arial"/>
                      </a:endParaRPr>
                    </a:p>
                    <a:p>
                      <a:pPr marL="230040" indent="-225000">
                        <a:lnSpc>
                          <a:spcPct val="100000"/>
                        </a:lnSpc>
                      </a:pPr>
                      <a:endParaRPr b="0" lang="en-GB" sz="24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Responds with data from the</a:t>
                      </a:r>
                      <a:br/>
                      <a:r>
                        <a:rPr b="0" lang="en-GB" sz="2200" spc="-1" strike="noStrike">
                          <a:solidFill>
                            <a:srgbClr val="0a1f24"/>
                          </a:solidFill>
                          <a:latin typeface="Arial"/>
                          <a:ea typeface="Arial"/>
                        </a:rPr>
                        <a:t>root zone</a:t>
                      </a:r>
                      <a:endParaRPr b="0" lang="en-GB" sz="2200" spc="-1" strike="noStrike">
                        <a:latin typeface="Arial"/>
                      </a:endParaRPr>
                    </a:p>
                    <a:p>
                      <a:pPr>
                        <a:lnSpc>
                          <a:spcPct val="100000"/>
                        </a:lnSpc>
                      </a:pPr>
                      <a:endParaRPr b="0" lang="en-GB" sz="2200" spc="-1" strike="noStrike">
                        <a:latin typeface="Arial"/>
                      </a:endParaRPr>
                    </a:p>
                    <a:p>
                      <a:pPr marL="230040" indent="-225000">
                        <a:lnSpc>
                          <a:spcPct val="100000"/>
                        </a:lnSpc>
                        <a:buClr>
                          <a:srgbClr val="0a1f24"/>
                        </a:buClr>
                        <a:buFont typeface="Arial"/>
                        <a:buChar char="•"/>
                      </a:pPr>
                      <a:r>
                        <a:rPr b="0" lang="en-GB" sz="2200" spc="-1" strike="noStrike">
                          <a:solidFill>
                            <a:srgbClr val="0a1f24"/>
                          </a:solidFill>
                          <a:latin typeface="Arial"/>
                          <a:ea typeface="Arial"/>
                        </a:rPr>
                        <a:t>Currently distributed with 13 identities from over 1000 instances at physical locations worldwide</a:t>
                      </a:r>
                      <a:endParaRPr b="0" lang="en-GB" sz="2200" spc="-1" strike="noStrike">
                        <a:latin typeface="Arial"/>
                      </a:endParaRPr>
                    </a:p>
                    <a:p>
                      <a:pPr marL="4680">
                        <a:lnSpc>
                          <a:spcPct val="100000"/>
                        </a:lnSpc>
                      </a:pPr>
                      <a:r>
                        <a:rPr b="0" lang="en-GB" sz="2200" spc="-1" strike="noStrike">
                          <a:solidFill>
                            <a:srgbClr val="0a1f24"/>
                          </a:solidFill>
                          <a:latin typeface="Arial"/>
                          <a:ea typeface="Arial"/>
                        </a:rPr>
                        <a:t>   </a:t>
                      </a:r>
                      <a:endParaRPr b="0" lang="en-GB" sz="2200" spc="-1" strike="noStrike">
                        <a:latin typeface="Arial"/>
                      </a:endParaRPr>
                    </a:p>
                    <a:p>
                      <a:pPr lvl="1" marL="230040" indent="-225000">
                        <a:lnSpc>
                          <a:spcPct val="100000"/>
                        </a:lnSpc>
                        <a:buClr>
                          <a:srgbClr val="0a1f24"/>
                        </a:buClr>
                        <a:buFont typeface="Arial"/>
                        <a:buChar char="•"/>
                      </a:pPr>
                      <a:r>
                        <a:rPr b="0" lang="en-GB" sz="2200" spc="-1" strike="noStrike">
                          <a:solidFill>
                            <a:srgbClr val="0a1f24"/>
                          </a:solidFill>
                          <a:latin typeface="Arial"/>
                          <a:ea typeface="Arial"/>
                        </a:rPr>
                        <a:t>Purely technical role to serve the root zone </a:t>
                      </a:r>
                      <a:endParaRPr b="0" lang="en-GB" sz="2200" spc="-1" strike="noStrike">
                        <a:latin typeface="Arial"/>
                      </a:endParaRPr>
                    </a:p>
                    <a:p>
                      <a:pPr>
                        <a:lnSpc>
                          <a:spcPct val="100000"/>
                        </a:lnSpc>
                      </a:pPr>
                      <a:endParaRPr b="0" lang="en-GB" sz="2200" spc="-1" strike="noStrike">
                        <a:latin typeface="Arial"/>
                      </a:endParaRPr>
                    </a:p>
                    <a:p>
                      <a:pPr lvl="1" marL="230040" indent="-225000">
                        <a:lnSpc>
                          <a:spcPct val="100000"/>
                        </a:lnSpc>
                        <a:buClr>
                          <a:srgbClr val="0a1f24"/>
                        </a:buClr>
                        <a:buFont typeface="Arial"/>
                        <a:buChar char="•"/>
                      </a:pPr>
                      <a:r>
                        <a:rPr b="0" lang="en-GB" sz="2200" spc="-1" strike="noStrike">
                          <a:solidFill>
                            <a:srgbClr val="0a1f24"/>
                          </a:solidFill>
                          <a:latin typeface="Arial"/>
                          <a:ea typeface="Arial"/>
                        </a:rPr>
                        <a:t>Responsibility of the root server operators</a:t>
                      </a:r>
                      <a:endParaRPr b="0" lang="en-GB" sz="2200" spc="-1" strike="noStrike">
                        <a:latin typeface="Arial"/>
                      </a:endParaRPr>
                    </a:p>
                    <a:p>
                      <a:pPr marL="343080">
                        <a:lnSpc>
                          <a:spcPct val="100000"/>
                        </a:lnSpc>
                      </a:pPr>
                      <a:endParaRPr b="0" lang="en-GB" sz="2200" spc="-1" strike="noStrike">
                        <a:latin typeface="Arial"/>
                      </a:endParaRPr>
                    </a:p>
                  </a:txBody>
                  <a:tcPr marL="91440" marR="91440">
                    <a:lnL w="2880">
                      <a:noFill/>
                    </a:lnL>
                    <a:lnR w="2880">
                      <a:noFill/>
                    </a:lnR>
                    <a:lnT w="2880">
                      <a:noFill/>
                    </a:lnT>
                    <a:lnB w="2880">
                      <a:noFill/>
                    </a:lnB>
                    <a:noFill/>
                  </a:tcPr>
                </a:tc>
              </a:tr>
              <a:tr h="370800">
                <a:tc>
                  <a:tcPr marL="91440" marR="91440">
                    <a:lnL w="2880">
                      <a:noFill/>
                    </a:lnL>
                    <a:lnR w="2880">
                      <a:noFill/>
                    </a:lnR>
                    <a:lnT w="2880">
                      <a:noFill/>
                    </a:lnT>
                    <a:lnB w="2880">
                      <a:noFill/>
                    </a:lnB>
                    <a:noFill/>
                  </a:tcPr>
                </a:tc>
                <a:tc>
                  <a:tcPr marL="91440" marR="91440">
                    <a:lnL w="2880">
                      <a:noFill/>
                    </a:lnL>
                    <a:lnR w="2880">
                      <a:noFill/>
                    </a:lnR>
                    <a:lnT w="2880">
                      <a:noFill/>
                    </a:lnT>
                    <a:lnB w="2880">
                      <a:noFill/>
                    </a:lnB>
                    <a:no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Definitions</a:t>
            </a:r>
            <a:endParaRPr b="0" lang="en-US" sz="1800" spc="-1" strike="noStrike">
              <a:solidFill>
                <a:srgbClr val="0a1f24"/>
              </a:solidFill>
              <a:latin typeface="Arial"/>
            </a:endParaRPr>
          </a:p>
        </p:txBody>
      </p:sp>
      <p:sp>
        <p:nvSpPr>
          <p:cNvPr id="494" name="CustomShape 2"/>
          <p:cNvSpPr/>
          <p:nvPr/>
        </p:nvSpPr>
        <p:spPr>
          <a:xfrm>
            <a:off x="520560" y="851760"/>
            <a:ext cx="8102880" cy="536256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Root Server System (RSS)</a:t>
            </a:r>
            <a:endParaRPr b="0" lang="en-GB" sz="2400" spc="-1" strike="noStrike">
              <a:latin typeface="Arial"/>
            </a:endParaRPr>
          </a:p>
          <a:p>
            <a:pPr lvl="1" marL="685800" indent="-228240">
              <a:lnSpc>
                <a:spcPct val="100000"/>
              </a:lnSpc>
              <a:buClr>
                <a:srgbClr val="0a1f24"/>
              </a:buClr>
              <a:buSzPct val="75000"/>
              <a:buFont typeface="Arial"/>
              <a:buChar char="•"/>
            </a:pPr>
            <a:r>
              <a:rPr b="0" lang="en-GB" sz="2200" spc="-1" strike="noStrike">
                <a:solidFill>
                  <a:srgbClr val="0a1f24"/>
                </a:solidFill>
                <a:latin typeface="Arial"/>
                <a:ea typeface="Arial"/>
              </a:rPr>
              <a:t>The set of root servers that collectively implements the root service.</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Root Zone</a:t>
            </a:r>
            <a:endParaRPr b="0" lang="en-GB" sz="2400" spc="-1" strike="noStrike">
              <a:latin typeface="Arial"/>
            </a:endParaRPr>
          </a:p>
          <a:p>
            <a:pPr lvl="1" marL="685800" indent="-228240">
              <a:lnSpc>
                <a:spcPct val="100000"/>
              </a:lnSpc>
              <a:buClr>
                <a:srgbClr val="0a1f24"/>
              </a:buClr>
              <a:buSzPct val="75000"/>
              <a:buFont typeface="Arial"/>
              <a:buChar char="•"/>
            </a:pPr>
            <a:r>
              <a:rPr b="0" lang="en-GB" sz="2200" spc="-1" strike="noStrike">
                <a:solidFill>
                  <a:srgbClr val="0a1f24"/>
                </a:solidFill>
                <a:latin typeface="Arial"/>
                <a:ea typeface="Arial"/>
              </a:rPr>
              <a:t>The DNS zone at the top of the DNS hierarchy. It has no parent and contains all the information necessary to contact the TLDs under it.</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Root Server Anycast Instance</a:t>
            </a:r>
            <a:endParaRPr b="0" lang="en-GB" sz="2400" spc="-1" strike="noStrike">
              <a:latin typeface="Arial"/>
            </a:endParaRPr>
          </a:p>
          <a:p>
            <a:pPr lvl="1" marL="685800" indent="-228240">
              <a:lnSpc>
                <a:spcPct val="100000"/>
              </a:lnSpc>
              <a:buClr>
                <a:srgbClr val="0a1f24"/>
              </a:buClr>
              <a:buSzPct val="75000"/>
              <a:buFont typeface="Arial"/>
              <a:buChar char="•"/>
            </a:pPr>
            <a:r>
              <a:rPr b="0" lang="en-GB" sz="2200" spc="-1" strike="noStrike">
                <a:solidFill>
                  <a:srgbClr val="0a1f24"/>
                </a:solidFill>
                <a:latin typeface="Arial"/>
                <a:ea typeface="Arial"/>
              </a:rPr>
              <a:t>One network location responding to DNS queries on a root server operator’s IP address.</a:t>
            </a:r>
            <a:endParaRPr b="0" lang="en-GB" sz="2200" spc="-1" strike="noStrike">
              <a:latin typeface="Arial"/>
            </a:endParaRPr>
          </a:p>
          <a:p>
            <a:pPr>
              <a:lnSpc>
                <a:spcPct val="100000"/>
              </a:lnSpc>
            </a:pP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Definitions </a:t>
            </a:r>
            <a:r>
              <a:rPr b="1" lang="en-US" sz="1800" spc="-1" strike="noStrike">
                <a:solidFill>
                  <a:srgbClr val="0a1f24"/>
                </a:solidFill>
                <a:latin typeface="Arial"/>
              </a:rPr>
              <a:t>(roles)</a:t>
            </a:r>
            <a:endParaRPr b="0" lang="en-US" sz="1800" spc="-1" strike="noStrike">
              <a:solidFill>
                <a:srgbClr val="0a1f24"/>
              </a:solidFill>
              <a:latin typeface="Arial"/>
            </a:endParaRPr>
          </a:p>
        </p:txBody>
      </p:sp>
      <p:sp>
        <p:nvSpPr>
          <p:cNvPr id="496" name="CustomShape 2"/>
          <p:cNvSpPr/>
          <p:nvPr/>
        </p:nvSpPr>
        <p:spPr>
          <a:xfrm>
            <a:off x="520560" y="722880"/>
            <a:ext cx="8102880" cy="591084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Root Zone Administrator (RZA)</a:t>
            </a:r>
            <a:endParaRPr b="0" lang="en-GB" sz="2400" spc="-1" strike="noStrike">
              <a:latin typeface="Arial"/>
            </a:endParaRPr>
          </a:p>
          <a:p>
            <a:pPr lvl="1" marL="685800" indent="-228240">
              <a:lnSpc>
                <a:spcPct val="100000"/>
              </a:lnSpc>
              <a:buClr>
                <a:srgbClr val="0a1f24"/>
              </a:buClr>
              <a:buSzPct val="75000"/>
              <a:buFont typeface="Arial"/>
              <a:buChar char="•"/>
            </a:pPr>
            <a:r>
              <a:rPr b="0" lang="en-GB" sz="2200" spc="-1" strike="noStrike">
                <a:solidFill>
                  <a:srgbClr val="0a1f24"/>
                </a:solidFill>
                <a:latin typeface="Arial"/>
                <a:ea typeface="Arial"/>
              </a:rPr>
              <a:t>Organization responsible for managing the data contained within the root zone, which involves assigning the operators of top-level domains and maintaining their technical and administrative details.</a:t>
            </a:r>
            <a:endParaRPr b="0" lang="en-GB" sz="2200" spc="-1" strike="noStrike">
              <a:latin typeface="Arial"/>
            </a:endParaRPr>
          </a:p>
          <a:p>
            <a:pPr>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Root Zone Maintainer (RZM)</a:t>
            </a:r>
            <a:endParaRPr b="0" lang="en-GB" sz="2400" spc="-1" strike="noStrike">
              <a:latin typeface="Arial"/>
            </a:endParaRPr>
          </a:p>
          <a:p>
            <a:pPr lvl="1" marL="685800" indent="-228240">
              <a:lnSpc>
                <a:spcPct val="100000"/>
              </a:lnSpc>
              <a:buClr>
                <a:srgbClr val="0a1f24"/>
              </a:buClr>
              <a:buSzPct val="75000"/>
              <a:buFont typeface="Arial"/>
              <a:buChar char="•"/>
            </a:pPr>
            <a:r>
              <a:rPr b="0" lang="en-GB" sz="2200" spc="-1" strike="noStrike">
                <a:solidFill>
                  <a:srgbClr val="0a1f24"/>
                </a:solidFill>
                <a:latin typeface="Arial"/>
                <a:ea typeface="Arial"/>
              </a:rPr>
              <a:t>Organization responsible for accepting service data from the Root Zone Administrator, formatting it into zone file format, cryptographically signing it, and distributing it to the Root Server Operators.</a:t>
            </a:r>
            <a:endParaRPr b="0" lang="en-GB" sz="2200" spc="-1" strike="noStrike">
              <a:latin typeface="Arial"/>
            </a:endParaRPr>
          </a:p>
          <a:p>
            <a:pPr marL="457200">
              <a:lnSpc>
                <a:spcPct val="100000"/>
              </a:lnSpc>
            </a:pPr>
            <a:endParaRPr b="0" lang="en-GB" sz="22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Root Server Operator (RSO)</a:t>
            </a:r>
            <a:endParaRPr b="0" lang="en-GB" sz="2400" spc="-1" strike="noStrike">
              <a:latin typeface="Arial"/>
            </a:endParaRPr>
          </a:p>
          <a:p>
            <a:pPr lvl="1" marL="685800" indent="-228240">
              <a:lnSpc>
                <a:spcPct val="100000"/>
              </a:lnSpc>
              <a:buClr>
                <a:srgbClr val="0a1f24"/>
              </a:buClr>
              <a:buSzPct val="75000"/>
              <a:buFont typeface="Arial"/>
              <a:buChar char="•"/>
            </a:pPr>
            <a:r>
              <a:rPr b="0" lang="en-GB" sz="2200" spc="-1" strike="noStrike">
                <a:solidFill>
                  <a:srgbClr val="0a1f24"/>
                </a:solidFill>
                <a:latin typeface="Arial"/>
                <a:ea typeface="Arial"/>
              </a:rPr>
              <a:t>An organization responsible for managing the root service on IP addresses specified in the root zone and the root hints file.</a:t>
            </a:r>
            <a:endParaRPr b="0" lang="en-GB" sz="2200" spc="-1" strike="noStrike">
              <a:latin typeface="Arial"/>
            </a:endParaRPr>
          </a:p>
          <a:p>
            <a:pPr>
              <a:lnSpc>
                <a:spcPct val="100000"/>
              </a:lnSpc>
            </a:pP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1658520" y="2162520"/>
            <a:ext cx="6246720" cy="1783440"/>
          </a:xfrm>
          <a:prstGeom prst="rect">
            <a:avLst/>
          </a:prstGeom>
          <a:noFill/>
          <a:ln>
            <a:noFill/>
          </a:ln>
        </p:spPr>
        <p:txBody>
          <a:bodyPr lIns="90000" rIns="90000" tIns="45000" bIns="45000">
            <a:normAutofit/>
          </a:bodyPr>
          <a:p>
            <a:pPr algn="ctr">
              <a:lnSpc>
                <a:spcPct val="100000"/>
              </a:lnSpc>
            </a:pPr>
            <a:r>
              <a:rPr b="0" lang="en-US" sz="3600" spc="-1" strike="noStrike">
                <a:solidFill>
                  <a:srgbClr val="ffffff"/>
                </a:solidFill>
                <a:latin typeface="Calibri"/>
              </a:rPr>
              <a:t>Explanation of Anycast</a:t>
            </a:r>
            <a:endParaRPr b="0" lang="en-US" sz="3600" spc="-1" strike="noStrike">
              <a:solidFill>
                <a:srgbClr val="0a1f24"/>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343080" y="1308960"/>
            <a:ext cx="8314920" cy="1701000"/>
          </a:xfrm>
          <a:prstGeom prst="rect">
            <a:avLst/>
          </a:prstGeom>
          <a:noFill/>
          <a:ln>
            <a:noFill/>
          </a:ln>
        </p:spPr>
        <p:txBody>
          <a:bodyPr lIns="90000" rIns="90000" tIns="45000" bIns="45000" anchor="b">
            <a:normAutofit/>
          </a:bodyPr>
          <a:p>
            <a:pPr algn="ctr">
              <a:lnSpc>
                <a:spcPct val="100000"/>
              </a:lnSpc>
            </a:pPr>
            <a:r>
              <a:rPr b="0" lang="en-US" sz="3600" spc="-1" strike="noStrike">
                <a:solidFill>
                  <a:srgbClr val="ffffff"/>
                </a:solidFill>
                <a:latin typeface="Arial"/>
                <a:ea typeface="Arial"/>
              </a:rPr>
              <a:t>Overview of the Domain Name System</a:t>
            </a:r>
            <a:endParaRPr b="0" lang="en-US" sz="3600" spc="-1" strike="noStrike">
              <a:solidFill>
                <a:srgbClr val="0a1f24"/>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Unicast vs. Anycast</a:t>
            </a:r>
            <a:endParaRPr b="0" lang="en-US" sz="1800" spc="-1" strike="noStrike">
              <a:solidFill>
                <a:srgbClr val="0a1f24"/>
              </a:solidFill>
              <a:latin typeface="Arial"/>
            </a:endParaRPr>
          </a:p>
        </p:txBody>
      </p:sp>
      <p:sp>
        <p:nvSpPr>
          <p:cNvPr id="499" name="CustomShape 2"/>
          <p:cNvSpPr/>
          <p:nvPr/>
        </p:nvSpPr>
        <p:spPr>
          <a:xfrm>
            <a:off x="5271840" y="922320"/>
            <a:ext cx="3661200" cy="4857840"/>
          </a:xfrm>
          <a:prstGeom prst="rect">
            <a:avLst/>
          </a:prstGeom>
          <a:solidFill>
            <a:srgbClr val="84bf41"/>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2800" spc="-1" strike="noStrike">
                <a:solidFill>
                  <a:srgbClr val="ffffff"/>
                </a:solidFill>
                <a:latin typeface="Arial"/>
                <a:ea typeface="Arial"/>
              </a:rPr>
              <a:t>Anycast</a:t>
            </a:r>
            <a:endParaRPr b="0" lang="en-GB" sz="2800" spc="-1" strike="noStrike">
              <a:latin typeface="Arial"/>
            </a:endParaRPr>
          </a:p>
          <a:p>
            <a:pPr algn="ctr">
              <a:lnSpc>
                <a:spcPct val="100000"/>
              </a:lnSpc>
            </a:pPr>
            <a:endParaRPr b="0" lang="en-GB" sz="2800" spc="-1" strike="noStrike">
              <a:latin typeface="Arial"/>
            </a:endParaRPr>
          </a:p>
          <a:p>
            <a:pPr marL="228600" indent="-228240">
              <a:lnSpc>
                <a:spcPct val="100000"/>
              </a:lnSpc>
              <a:buClr>
                <a:srgbClr val="0a1f24"/>
              </a:buClr>
              <a:buSzPct val="75000"/>
              <a:buFont typeface="Arial"/>
              <a:buChar char="•"/>
            </a:pPr>
            <a:r>
              <a:rPr b="0" lang="en-GB" sz="1800" spc="-1" strike="noStrike">
                <a:solidFill>
                  <a:srgbClr val="0a1f24"/>
                </a:solidFill>
                <a:latin typeface="Arial"/>
                <a:ea typeface="Arial"/>
              </a:rPr>
              <a:t>Multiple instances serve the same data to all sources</a:t>
            </a:r>
            <a:endParaRPr b="0" lang="en-GB" sz="1800" spc="-1" strike="noStrike">
              <a:latin typeface="Arial"/>
            </a:endParaRPr>
          </a:p>
          <a:p>
            <a:pPr>
              <a:lnSpc>
                <a:spcPct val="100000"/>
              </a:lnSpc>
            </a:pPr>
            <a:endParaRPr b="0" lang="en-GB" sz="1800" spc="-1" strike="noStrike">
              <a:latin typeface="Arial"/>
            </a:endParaRPr>
          </a:p>
          <a:p>
            <a:pPr marL="228600" indent="-228240">
              <a:lnSpc>
                <a:spcPct val="100000"/>
              </a:lnSpc>
              <a:buClr>
                <a:srgbClr val="0a1f24"/>
              </a:buClr>
              <a:buSzPct val="75000"/>
              <a:buFont typeface="Arial"/>
              <a:buChar char="•"/>
            </a:pPr>
            <a:r>
              <a:rPr b="0" lang="en-GB" sz="1800" spc="-1" strike="noStrike">
                <a:solidFill>
                  <a:srgbClr val="0a1f24"/>
                </a:solidFill>
                <a:latin typeface="Arial"/>
                <a:ea typeface="Arial"/>
              </a:rPr>
              <a:t>Sources reach destination based on intermediate routing policies</a:t>
            </a:r>
            <a:endParaRPr b="0" lang="en-GB" sz="1800" spc="-1" strike="noStrike">
              <a:latin typeface="Arial"/>
            </a:endParaRPr>
          </a:p>
          <a:p>
            <a:pPr>
              <a:lnSpc>
                <a:spcPct val="100000"/>
              </a:lnSpc>
            </a:pPr>
            <a:endParaRPr b="0" lang="en-GB" sz="1800" spc="-1" strike="noStrike">
              <a:latin typeface="Arial"/>
            </a:endParaRPr>
          </a:p>
          <a:p>
            <a:pPr marL="228600" indent="-228240">
              <a:lnSpc>
                <a:spcPct val="100000"/>
              </a:lnSpc>
              <a:buClr>
                <a:srgbClr val="0a1f24"/>
              </a:buClr>
              <a:buSzPct val="75000"/>
              <a:buFont typeface="Arial"/>
              <a:buChar char="•"/>
            </a:pPr>
            <a:r>
              <a:rPr b="0" lang="en-GB" sz="1800" spc="-1" strike="noStrike">
                <a:solidFill>
                  <a:srgbClr val="0a1f24"/>
                </a:solidFill>
                <a:latin typeface="Arial"/>
                <a:ea typeface="Arial"/>
              </a:rPr>
              <a:t>Sources get the data faster</a:t>
            </a:r>
            <a:endParaRPr b="0" lang="en-GB" sz="1800" spc="-1" strike="noStrike">
              <a:latin typeface="Arial"/>
            </a:endParaRPr>
          </a:p>
          <a:p>
            <a:pPr>
              <a:lnSpc>
                <a:spcPct val="100000"/>
              </a:lnSpc>
            </a:pPr>
            <a:endParaRPr b="0" lang="en-GB" sz="1800" spc="-1" strike="noStrike">
              <a:latin typeface="Arial"/>
            </a:endParaRPr>
          </a:p>
          <a:p>
            <a:pPr marL="228600" indent="-228240">
              <a:lnSpc>
                <a:spcPct val="100000"/>
              </a:lnSpc>
              <a:buClr>
                <a:srgbClr val="0a1f24"/>
              </a:buClr>
              <a:buSzPct val="75000"/>
              <a:buFont typeface="Arial"/>
              <a:buChar char="•"/>
            </a:pPr>
            <a:r>
              <a:rPr b="0" lang="en-GB" sz="1800" spc="-1" strike="noStrike">
                <a:solidFill>
                  <a:srgbClr val="0a1f24"/>
                </a:solidFill>
                <a:latin typeface="Arial"/>
                <a:ea typeface="Arial"/>
              </a:rPr>
              <a:t>DDoS attack traffic is sent to the closest instance</a:t>
            </a:r>
            <a:endParaRPr b="0" lang="en-GB" sz="1800" spc="-1" strike="noStrike">
              <a:latin typeface="Arial"/>
            </a:endParaRPr>
          </a:p>
        </p:txBody>
      </p:sp>
      <p:sp>
        <p:nvSpPr>
          <p:cNvPr id="500" name="CustomShape 3"/>
          <p:cNvSpPr/>
          <p:nvPr/>
        </p:nvSpPr>
        <p:spPr>
          <a:xfrm>
            <a:off x="186840" y="922320"/>
            <a:ext cx="3661200" cy="4857840"/>
          </a:xfrm>
          <a:prstGeom prst="rect">
            <a:avLst/>
          </a:prstGeom>
          <a:solidFill>
            <a:schemeClr val="accent6">
              <a:alpha val="7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2800" spc="-1" strike="noStrike">
                <a:solidFill>
                  <a:srgbClr val="ffffff"/>
                </a:solidFill>
                <a:latin typeface="Arial"/>
                <a:ea typeface="Arial"/>
              </a:rPr>
              <a:t>Unicast</a:t>
            </a:r>
            <a:endParaRPr b="0" lang="en-GB" sz="2800" spc="-1" strike="noStrike">
              <a:latin typeface="Arial"/>
            </a:endParaRPr>
          </a:p>
          <a:p>
            <a:pPr algn="ctr">
              <a:lnSpc>
                <a:spcPct val="100000"/>
              </a:lnSpc>
            </a:pPr>
            <a:endParaRPr b="0" lang="en-GB" sz="2800" spc="-1" strike="noStrike">
              <a:latin typeface="Arial"/>
            </a:endParaRPr>
          </a:p>
          <a:p>
            <a:pPr marL="228600" indent="-228240">
              <a:lnSpc>
                <a:spcPct val="100000"/>
              </a:lnSpc>
              <a:buClr>
                <a:srgbClr val="0a1f24"/>
              </a:buClr>
              <a:buSzPct val="75000"/>
              <a:buFont typeface="Arial"/>
              <a:buChar char="•"/>
            </a:pPr>
            <a:r>
              <a:rPr b="0" lang="en-GB" sz="1800" spc="-1" strike="noStrike">
                <a:solidFill>
                  <a:srgbClr val="0a1f24"/>
                </a:solidFill>
                <a:latin typeface="Arial"/>
                <a:ea typeface="Arial"/>
              </a:rPr>
              <a:t>Packets from sources all go to the same destination</a:t>
            </a:r>
            <a:endParaRPr b="0" lang="en-GB" sz="1800" spc="-1" strike="noStrike">
              <a:latin typeface="Arial"/>
            </a:endParaRPr>
          </a:p>
          <a:p>
            <a:pPr>
              <a:lnSpc>
                <a:spcPct val="100000"/>
              </a:lnSpc>
            </a:pPr>
            <a:endParaRPr b="0" lang="en-GB" sz="1800" spc="-1" strike="noStrike">
              <a:latin typeface="Arial"/>
            </a:endParaRPr>
          </a:p>
          <a:p>
            <a:pPr marL="228600" indent="-228240">
              <a:lnSpc>
                <a:spcPct val="100000"/>
              </a:lnSpc>
              <a:buClr>
                <a:srgbClr val="0a1f24"/>
              </a:buClr>
              <a:buSzPct val="75000"/>
              <a:buFont typeface="Arial"/>
              <a:buChar char="•"/>
            </a:pPr>
            <a:r>
              <a:rPr b="0" lang="en-GB" sz="1800" spc="-1" strike="noStrike">
                <a:solidFill>
                  <a:srgbClr val="0a1f24"/>
                </a:solidFill>
                <a:latin typeface="Arial"/>
                <a:ea typeface="Arial"/>
              </a:rPr>
              <a:t>A single instance serves all sources</a:t>
            </a:r>
            <a:endParaRPr b="0" lang="en-GB" sz="1800" spc="-1" strike="noStrike">
              <a:latin typeface="Arial"/>
            </a:endParaRPr>
          </a:p>
          <a:p>
            <a:pPr>
              <a:lnSpc>
                <a:spcPct val="100000"/>
              </a:lnSpc>
            </a:pPr>
            <a:endParaRPr b="0" lang="en-GB" sz="1800" spc="-1" strike="noStrike">
              <a:latin typeface="Arial"/>
            </a:endParaRPr>
          </a:p>
          <a:p>
            <a:pPr marL="228600" indent="-228240">
              <a:lnSpc>
                <a:spcPct val="100000"/>
              </a:lnSpc>
              <a:buClr>
                <a:srgbClr val="0a1f24"/>
              </a:buClr>
              <a:buSzPct val="75000"/>
              <a:buFont typeface="Arial"/>
              <a:buChar char="•"/>
            </a:pPr>
            <a:r>
              <a:rPr b="0" lang="en-GB" sz="1800" spc="-1" strike="noStrike">
                <a:solidFill>
                  <a:srgbClr val="0a1f24"/>
                </a:solidFill>
                <a:latin typeface="Arial"/>
                <a:ea typeface="Arial"/>
              </a:rPr>
              <a:t>DDoS attack traffic all goes to single instance</a:t>
            </a: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p:txBody>
      </p:sp>
      <p:sp>
        <p:nvSpPr>
          <p:cNvPr id="501" name="CustomShape 4"/>
          <p:cNvSpPr/>
          <p:nvPr/>
        </p:nvSpPr>
        <p:spPr>
          <a:xfrm rot="5400000">
            <a:off x="2131200" y="2639520"/>
            <a:ext cx="4857840" cy="1423080"/>
          </a:xfrm>
          <a:prstGeom prst="triangle">
            <a:avLst>
              <a:gd name="adj" fmla="val 50000"/>
            </a:avLst>
          </a:prstGeom>
          <a:solidFill>
            <a:schemeClr val="accent6">
              <a:alpha val="70000"/>
            </a:schemeClr>
          </a:solidFill>
          <a:ln>
            <a:no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Unicast </a:t>
            </a:r>
            <a:endParaRPr b="0" lang="en-US" sz="1800" spc="-1" strike="noStrike">
              <a:solidFill>
                <a:srgbClr val="0a1f24"/>
              </a:solidFill>
              <a:latin typeface="Arial"/>
            </a:endParaRPr>
          </a:p>
        </p:txBody>
      </p:sp>
      <p:pic>
        <p:nvPicPr>
          <p:cNvPr id="503" name="Picture 6" descr=""/>
          <p:cNvPicPr/>
          <p:nvPr/>
        </p:nvPicPr>
        <p:blipFill>
          <a:blip r:embed="rId1"/>
          <a:stretch/>
        </p:blipFill>
        <p:spPr>
          <a:xfrm>
            <a:off x="189360" y="2482200"/>
            <a:ext cx="8076960" cy="2895120"/>
          </a:xfrm>
          <a:prstGeom prst="rect">
            <a:avLst/>
          </a:prstGeom>
          <a:ln>
            <a:noFill/>
          </a:ln>
        </p:spPr>
      </p:pic>
      <p:sp>
        <p:nvSpPr>
          <p:cNvPr id="504" name="CustomShape 2"/>
          <p:cNvSpPr/>
          <p:nvPr/>
        </p:nvSpPr>
        <p:spPr>
          <a:xfrm>
            <a:off x="808920" y="1058760"/>
            <a:ext cx="6837480" cy="425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2200" spc="-1" strike="noStrike">
                <a:solidFill>
                  <a:srgbClr val="0a1f24"/>
                </a:solidFill>
                <a:latin typeface="Arial"/>
                <a:ea typeface="Arial"/>
              </a:rPr>
              <a:t>Traffic takes shortest route to single destination.</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Anycast </a:t>
            </a:r>
            <a:endParaRPr b="0" lang="en-US" sz="1800" spc="-1" strike="noStrike">
              <a:solidFill>
                <a:srgbClr val="0a1f24"/>
              </a:solidFill>
              <a:latin typeface="Arial"/>
            </a:endParaRPr>
          </a:p>
        </p:txBody>
      </p:sp>
      <p:pic>
        <p:nvPicPr>
          <p:cNvPr id="506" name="Picture 2" descr=""/>
          <p:cNvPicPr/>
          <p:nvPr/>
        </p:nvPicPr>
        <p:blipFill>
          <a:blip r:embed="rId1"/>
          <a:stretch/>
        </p:blipFill>
        <p:spPr>
          <a:xfrm>
            <a:off x="374760" y="2413440"/>
            <a:ext cx="6394680" cy="3791160"/>
          </a:xfrm>
          <a:prstGeom prst="rect">
            <a:avLst/>
          </a:prstGeom>
          <a:ln>
            <a:noFill/>
          </a:ln>
        </p:spPr>
      </p:pic>
      <p:sp>
        <p:nvSpPr>
          <p:cNvPr id="507" name="CustomShape 2"/>
          <p:cNvSpPr/>
          <p:nvPr/>
        </p:nvSpPr>
        <p:spPr>
          <a:xfrm>
            <a:off x="512640" y="833400"/>
            <a:ext cx="8173800" cy="143100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c1f24"/>
              </a:buClr>
              <a:buSzPct val="75000"/>
              <a:buFont typeface="Arial"/>
              <a:buChar char="•"/>
            </a:pPr>
            <a:r>
              <a:rPr b="0" lang="en-GB" sz="2200" spc="-1" strike="noStrike">
                <a:solidFill>
                  <a:srgbClr val="0c1f24"/>
                </a:solidFill>
                <a:latin typeface="Arial"/>
                <a:ea typeface="Arial"/>
              </a:rPr>
              <a:t>Traffic </a:t>
            </a:r>
            <a:r>
              <a:rPr b="0" lang="en-GB" sz="2200" spc="-1" strike="noStrike">
                <a:solidFill>
                  <a:srgbClr val="0a1f24"/>
                </a:solidFill>
                <a:latin typeface="Arial"/>
                <a:ea typeface="Arial"/>
              </a:rPr>
              <a:t>takes shortest route to closest destination.</a:t>
            </a:r>
            <a:endParaRPr b="0" lang="en-GB" sz="22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Intermediate routing policies determine the destination for a source.</a:t>
            </a:r>
            <a:endParaRPr b="0" lang="en-GB" sz="2200" spc="-1" strike="noStrike">
              <a:latin typeface="Arial"/>
            </a:endParaRPr>
          </a:p>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Path is shortened and data is delivered more quickly.</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Anycast Under DDoS Attacks </a:t>
            </a:r>
            <a:endParaRPr b="0" lang="en-US" sz="1800" spc="-1" strike="noStrike">
              <a:solidFill>
                <a:srgbClr val="0a1f24"/>
              </a:solidFill>
              <a:latin typeface="Arial"/>
            </a:endParaRPr>
          </a:p>
        </p:txBody>
      </p:sp>
      <p:pic>
        <p:nvPicPr>
          <p:cNvPr id="509" name="Picture 4" descr=""/>
          <p:cNvPicPr/>
          <p:nvPr/>
        </p:nvPicPr>
        <p:blipFill>
          <a:blip r:embed="rId1"/>
          <a:stretch/>
        </p:blipFill>
        <p:spPr>
          <a:xfrm>
            <a:off x="793800" y="1990800"/>
            <a:ext cx="7526880" cy="4275000"/>
          </a:xfrm>
          <a:prstGeom prst="rect">
            <a:avLst/>
          </a:prstGeom>
          <a:ln>
            <a:noFill/>
          </a:ln>
        </p:spPr>
      </p:pic>
      <p:sp>
        <p:nvSpPr>
          <p:cNvPr id="510" name="CustomShape 2"/>
          <p:cNvSpPr/>
          <p:nvPr/>
        </p:nvSpPr>
        <p:spPr>
          <a:xfrm>
            <a:off x="520560" y="851760"/>
            <a:ext cx="8102880" cy="76068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a1f24"/>
              </a:buClr>
              <a:buSzPct val="75000"/>
              <a:buFont typeface="Arial"/>
              <a:buChar char="•"/>
            </a:pPr>
            <a:r>
              <a:rPr b="0" lang="en-GB" sz="2200" spc="-1" strike="noStrike">
                <a:solidFill>
                  <a:srgbClr val="0a1f24"/>
                </a:solidFill>
                <a:latin typeface="Arial"/>
                <a:ea typeface="Arial"/>
              </a:rPr>
              <a:t>DDoS attack traffic also takes shortest route to closest destination, thus gets distributed across all destinations.</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343080" y="1308960"/>
            <a:ext cx="8314920" cy="1701000"/>
          </a:xfrm>
          <a:prstGeom prst="rect">
            <a:avLst/>
          </a:prstGeom>
          <a:noFill/>
          <a:ln>
            <a:noFill/>
          </a:ln>
        </p:spPr>
        <p:txBody>
          <a:bodyPr lIns="90000" rIns="90000" tIns="45000" bIns="45000" anchor="b">
            <a:normAutofit/>
          </a:bodyPr>
          <a:p>
            <a:pPr algn="ctr">
              <a:lnSpc>
                <a:spcPct val="100000"/>
              </a:lnSpc>
            </a:pPr>
            <a:r>
              <a:rPr b="0" lang="en-US" sz="3600" spc="-1" strike="noStrike">
                <a:solidFill>
                  <a:srgbClr val="ffffff"/>
                </a:solidFill>
                <a:latin typeface="Arial"/>
                <a:ea typeface="Arial"/>
              </a:rPr>
              <a:t>Root Server System and Root Server Operators</a:t>
            </a:r>
            <a:endParaRPr b="0" lang="en-US" sz="3600" spc="-1" strike="noStrike">
              <a:solidFill>
                <a:srgbClr val="0a1f24"/>
              </a:solidFill>
              <a:latin typeface="Calibri"/>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Growth of the Root Server System</a:t>
            </a:r>
            <a:endParaRPr b="0" lang="en-US" sz="1800" spc="-1" strike="noStrike">
              <a:solidFill>
                <a:srgbClr val="0a1f24"/>
              </a:solidFill>
              <a:latin typeface="Arial"/>
            </a:endParaRPr>
          </a:p>
        </p:txBody>
      </p:sp>
      <p:sp>
        <p:nvSpPr>
          <p:cNvPr id="513" name="CustomShape 2"/>
          <p:cNvSpPr/>
          <p:nvPr/>
        </p:nvSpPr>
        <p:spPr>
          <a:xfrm>
            <a:off x="299520" y="772560"/>
            <a:ext cx="2790000" cy="1229400"/>
          </a:xfrm>
          <a:prstGeom prst="ellipse">
            <a:avLst/>
          </a:prstGeom>
          <a:gradFill rotWithShape="0">
            <a:gsLst>
              <a:gs pos="0">
                <a:srgbClr val="008ce1"/>
              </a:gs>
              <a:gs pos="100000">
                <a:srgbClr val="a4caff"/>
              </a:gs>
            </a:gsLst>
            <a:lin ang="16200000"/>
          </a:gra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1983-1986</a:t>
            </a:r>
            <a:r>
              <a:rPr b="0" lang="en-GB" sz="2200" spc="-1" strike="noStrike">
                <a:solidFill>
                  <a:srgbClr val="ffffff"/>
                </a:solidFill>
                <a:latin typeface="Arial"/>
              </a:rPr>
              <a:t>:</a:t>
            </a:r>
            <a:endParaRPr b="0" lang="en-GB" sz="2200" spc="-1" strike="noStrike">
              <a:latin typeface="Arial"/>
            </a:endParaRPr>
          </a:p>
          <a:p>
            <a:pPr algn="ctr">
              <a:lnSpc>
                <a:spcPct val="150000"/>
              </a:lnSpc>
            </a:pPr>
            <a:r>
              <a:rPr b="0" lang="en-GB" sz="2200" spc="-1" strike="noStrike">
                <a:solidFill>
                  <a:srgbClr val="ffffff"/>
                </a:solidFill>
                <a:latin typeface="Arial"/>
              </a:rPr>
              <a:t>4 Addresses</a:t>
            </a:r>
            <a:endParaRPr b="0" lang="en-GB" sz="2200" spc="-1" strike="noStrike">
              <a:latin typeface="Arial"/>
            </a:endParaRPr>
          </a:p>
        </p:txBody>
      </p:sp>
      <p:sp>
        <p:nvSpPr>
          <p:cNvPr id="514" name="CustomShape 3"/>
          <p:cNvSpPr/>
          <p:nvPr/>
        </p:nvSpPr>
        <p:spPr>
          <a:xfrm>
            <a:off x="4188240" y="772560"/>
            <a:ext cx="2790000" cy="1229400"/>
          </a:xfrm>
          <a:prstGeom prst="ellipse">
            <a:avLst/>
          </a:prstGeom>
          <a:gradFill rotWithShape="0">
            <a:gsLst>
              <a:gs pos="0">
                <a:srgbClr val="008ce1"/>
              </a:gs>
              <a:gs pos="100000">
                <a:srgbClr val="a4caff"/>
              </a:gs>
            </a:gsLst>
            <a:lin ang="16200000"/>
          </a:gra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1987</a:t>
            </a:r>
            <a:r>
              <a:rPr b="0" lang="en-GB" sz="2200" spc="-1" strike="noStrike">
                <a:solidFill>
                  <a:srgbClr val="ffffff"/>
                </a:solidFill>
                <a:latin typeface="Arial"/>
              </a:rPr>
              <a:t>:</a:t>
            </a:r>
            <a:endParaRPr b="0" lang="en-GB" sz="2200" spc="-1" strike="noStrike">
              <a:latin typeface="Arial"/>
            </a:endParaRPr>
          </a:p>
          <a:p>
            <a:pPr algn="ctr">
              <a:lnSpc>
                <a:spcPct val="150000"/>
              </a:lnSpc>
            </a:pPr>
            <a:r>
              <a:rPr b="0" lang="en-GB" sz="2200" spc="-1" strike="noStrike">
                <a:solidFill>
                  <a:srgbClr val="ffffff"/>
                </a:solidFill>
                <a:latin typeface="Arial"/>
              </a:rPr>
              <a:t>7 Addresses</a:t>
            </a:r>
            <a:endParaRPr b="0" lang="en-GB" sz="2200" spc="-1" strike="noStrike">
              <a:latin typeface="Arial"/>
            </a:endParaRPr>
          </a:p>
        </p:txBody>
      </p:sp>
      <p:sp>
        <p:nvSpPr>
          <p:cNvPr id="515" name="CustomShape 4"/>
          <p:cNvSpPr/>
          <p:nvPr/>
        </p:nvSpPr>
        <p:spPr>
          <a:xfrm>
            <a:off x="5949000" y="2658960"/>
            <a:ext cx="2790000" cy="1103400"/>
          </a:xfrm>
          <a:prstGeom prst="ellipse">
            <a:avLst/>
          </a:prstGeom>
          <a:gradFill rotWithShape="0">
            <a:gsLst>
              <a:gs pos="0">
                <a:srgbClr val="008ce1"/>
              </a:gs>
              <a:gs pos="100000">
                <a:srgbClr val="a4caff"/>
              </a:gs>
            </a:gsLst>
            <a:lin ang="16200000"/>
          </a:gra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1991</a:t>
            </a:r>
            <a:r>
              <a:rPr b="0" lang="en-GB" sz="2200" spc="-1" strike="noStrike">
                <a:solidFill>
                  <a:srgbClr val="ffffff"/>
                </a:solidFill>
                <a:latin typeface="Arial"/>
              </a:rPr>
              <a:t>:</a:t>
            </a:r>
            <a:endParaRPr b="0" lang="en-GB" sz="2200" spc="-1" strike="noStrike">
              <a:latin typeface="Arial"/>
            </a:endParaRPr>
          </a:p>
          <a:p>
            <a:pPr algn="ctr">
              <a:lnSpc>
                <a:spcPct val="150000"/>
              </a:lnSpc>
            </a:pPr>
            <a:r>
              <a:rPr b="0" lang="en-GB" sz="2200" spc="-1" strike="noStrike">
                <a:solidFill>
                  <a:srgbClr val="ffffff"/>
                </a:solidFill>
                <a:latin typeface="Arial"/>
              </a:rPr>
              <a:t>8 Addresses</a:t>
            </a:r>
            <a:endParaRPr b="0" lang="en-GB" sz="2200" spc="-1" strike="noStrike">
              <a:latin typeface="Arial"/>
            </a:endParaRPr>
          </a:p>
        </p:txBody>
      </p:sp>
      <p:sp>
        <p:nvSpPr>
          <p:cNvPr id="516" name="CustomShape 5"/>
          <p:cNvSpPr/>
          <p:nvPr/>
        </p:nvSpPr>
        <p:spPr>
          <a:xfrm>
            <a:off x="2039040" y="2706480"/>
            <a:ext cx="2790000" cy="1103400"/>
          </a:xfrm>
          <a:prstGeom prst="ellipse">
            <a:avLst/>
          </a:prstGeom>
          <a:gradFill rotWithShape="0">
            <a:gsLst>
              <a:gs pos="0">
                <a:srgbClr val="008ce1"/>
              </a:gs>
              <a:gs pos="100000">
                <a:srgbClr val="a4caff"/>
              </a:gs>
            </a:gsLst>
            <a:lin ang="16200000"/>
          </a:gra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1993</a:t>
            </a:r>
            <a:r>
              <a:rPr b="0" lang="en-GB" sz="2200" spc="-1" strike="noStrike">
                <a:solidFill>
                  <a:srgbClr val="ffffff"/>
                </a:solidFill>
                <a:latin typeface="Arial"/>
              </a:rPr>
              <a:t>:</a:t>
            </a:r>
            <a:endParaRPr b="0" lang="en-GB" sz="2200" spc="-1" strike="noStrike">
              <a:latin typeface="Arial"/>
            </a:endParaRPr>
          </a:p>
          <a:p>
            <a:pPr>
              <a:lnSpc>
                <a:spcPct val="150000"/>
              </a:lnSpc>
            </a:pPr>
            <a:r>
              <a:rPr b="0" lang="en-GB" sz="2200" spc="-1" strike="noStrike">
                <a:solidFill>
                  <a:srgbClr val="ffffff"/>
                </a:solidFill>
                <a:latin typeface="Arial"/>
              </a:rPr>
              <a:t>  </a:t>
            </a:r>
            <a:r>
              <a:rPr b="0" lang="en-GB" sz="2200" spc="-1" strike="noStrike">
                <a:solidFill>
                  <a:srgbClr val="ffffff"/>
                </a:solidFill>
                <a:latin typeface="Arial"/>
              </a:rPr>
              <a:t>9 Addresses</a:t>
            </a:r>
            <a:endParaRPr b="0" lang="en-GB" sz="2200" spc="-1" strike="noStrike">
              <a:latin typeface="Arial"/>
            </a:endParaRPr>
          </a:p>
        </p:txBody>
      </p:sp>
      <p:sp>
        <p:nvSpPr>
          <p:cNvPr id="517" name="CustomShape 6"/>
          <p:cNvSpPr/>
          <p:nvPr/>
        </p:nvSpPr>
        <p:spPr>
          <a:xfrm rot="5400000">
            <a:off x="7084440" y="1313280"/>
            <a:ext cx="1260720" cy="1187280"/>
          </a:xfrm>
          <a:prstGeom prst="bentArrow">
            <a:avLst>
              <a:gd name="adj1" fmla="val 25000"/>
              <a:gd name="adj2" fmla="val 25000"/>
              <a:gd name="adj3" fmla="val 25000"/>
              <a:gd name="adj4" fmla="val 43750"/>
            </a:avLst>
          </a:prstGeom>
          <a:solidFill>
            <a:srgbClr val="00b050"/>
          </a:soli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18" name="CustomShape 7"/>
          <p:cNvSpPr/>
          <p:nvPr/>
        </p:nvSpPr>
        <p:spPr>
          <a:xfrm flipV="1" rot="5400000">
            <a:off x="642240" y="3309840"/>
            <a:ext cx="1260720" cy="843120"/>
          </a:xfrm>
          <a:prstGeom prst="bentArrow">
            <a:avLst>
              <a:gd name="adj1" fmla="val 34346"/>
              <a:gd name="adj2" fmla="val 25000"/>
              <a:gd name="adj3" fmla="val 25000"/>
              <a:gd name="adj4" fmla="val 43750"/>
            </a:avLst>
          </a:prstGeom>
          <a:solidFill>
            <a:srgbClr val="00b050"/>
          </a:soli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19" name="CustomShape 8"/>
          <p:cNvSpPr/>
          <p:nvPr/>
        </p:nvSpPr>
        <p:spPr>
          <a:xfrm>
            <a:off x="186480" y="4487760"/>
            <a:ext cx="2790000" cy="1103400"/>
          </a:xfrm>
          <a:prstGeom prst="ellipse">
            <a:avLst/>
          </a:prstGeom>
          <a:gradFill rotWithShape="0">
            <a:gsLst>
              <a:gs pos="0">
                <a:srgbClr val="008ce1"/>
              </a:gs>
              <a:gs pos="100000">
                <a:srgbClr val="a4caff"/>
              </a:gs>
            </a:gsLst>
            <a:lin ang="16200000"/>
          </a:gra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1998</a:t>
            </a:r>
            <a:r>
              <a:rPr b="0" lang="en-GB" sz="2200" spc="-1" strike="noStrike">
                <a:solidFill>
                  <a:srgbClr val="ffffff"/>
                </a:solidFill>
                <a:latin typeface="Arial"/>
              </a:rPr>
              <a:t>:</a:t>
            </a:r>
            <a:endParaRPr b="0" lang="en-GB" sz="2200" spc="-1" strike="noStrike">
              <a:latin typeface="Arial"/>
            </a:endParaRPr>
          </a:p>
          <a:p>
            <a:pPr>
              <a:lnSpc>
                <a:spcPct val="150000"/>
              </a:lnSpc>
            </a:pPr>
            <a:r>
              <a:rPr b="0" lang="en-GB" sz="2200" spc="-1" strike="noStrike">
                <a:solidFill>
                  <a:srgbClr val="ffffff"/>
                </a:solidFill>
                <a:latin typeface="Arial"/>
              </a:rPr>
              <a:t>13 Addresses</a:t>
            </a:r>
            <a:endParaRPr b="0" lang="en-GB" sz="2200" spc="-1" strike="noStrike">
              <a:latin typeface="Arial"/>
            </a:endParaRPr>
          </a:p>
        </p:txBody>
      </p:sp>
      <p:sp>
        <p:nvSpPr>
          <p:cNvPr id="520" name="CustomShape 9"/>
          <p:cNvSpPr/>
          <p:nvPr/>
        </p:nvSpPr>
        <p:spPr>
          <a:xfrm>
            <a:off x="3295080" y="1119240"/>
            <a:ext cx="756360" cy="504000"/>
          </a:xfrm>
          <a:prstGeom prst="rightArrow">
            <a:avLst>
              <a:gd name="adj1" fmla="val 50000"/>
              <a:gd name="adj2" fmla="val 50000"/>
            </a:avLst>
          </a:prstGeom>
          <a:solidFill>
            <a:srgbClr val="00b050"/>
          </a:soli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21" name="CustomShape 10"/>
          <p:cNvSpPr/>
          <p:nvPr/>
        </p:nvSpPr>
        <p:spPr>
          <a:xfrm flipH="1">
            <a:off x="4987080" y="2958480"/>
            <a:ext cx="766800" cy="504000"/>
          </a:xfrm>
          <a:prstGeom prst="rightArrow">
            <a:avLst>
              <a:gd name="adj1" fmla="val 50000"/>
              <a:gd name="adj2" fmla="val 50000"/>
            </a:avLst>
          </a:prstGeom>
          <a:solidFill>
            <a:srgbClr val="00b050"/>
          </a:soli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22" name="CustomShape 11"/>
          <p:cNvSpPr/>
          <p:nvPr/>
        </p:nvSpPr>
        <p:spPr>
          <a:xfrm>
            <a:off x="3103200" y="3949920"/>
            <a:ext cx="5898600" cy="219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GB" sz="2400" spc="-1" strike="noStrike">
                <a:solidFill>
                  <a:srgbClr val="0a1f24"/>
                </a:solidFill>
                <a:latin typeface="Arial"/>
              </a:rPr>
              <a:t>Changes Over Time</a:t>
            </a:r>
            <a:endParaRPr b="0" lang="en-GB" sz="2400" spc="-1" strike="noStrike">
              <a:latin typeface="Arial"/>
            </a:endParaRPr>
          </a:p>
          <a:p>
            <a:pPr marL="343080" indent="-342720">
              <a:lnSpc>
                <a:spcPct val="100000"/>
              </a:lnSpc>
              <a:buClr>
                <a:srgbClr val="0a1f24"/>
              </a:buClr>
              <a:buFont typeface="Arial"/>
              <a:buChar char="•"/>
            </a:pPr>
            <a:r>
              <a:rPr b="0" lang="en-GB" sz="1800" spc="-1" strike="noStrike">
                <a:solidFill>
                  <a:srgbClr val="0a1f24"/>
                </a:solidFill>
                <a:latin typeface="Arial"/>
              </a:rPr>
              <a:t>Responding to technical demands</a:t>
            </a:r>
            <a:endParaRPr b="0" lang="en-GB" sz="1800" spc="-1" strike="noStrike">
              <a:latin typeface="Arial"/>
            </a:endParaRPr>
          </a:p>
          <a:p>
            <a:pPr marL="343080" indent="-342720">
              <a:lnSpc>
                <a:spcPct val="100000"/>
              </a:lnSpc>
              <a:buClr>
                <a:srgbClr val="0a1f24"/>
              </a:buClr>
              <a:buFont typeface="Arial"/>
              <a:buChar char="•"/>
            </a:pPr>
            <a:r>
              <a:rPr b="0" lang="en-GB" sz="1800" spc="-1" strike="noStrike">
                <a:solidFill>
                  <a:srgbClr val="0a1f24"/>
                </a:solidFill>
                <a:latin typeface="Arial"/>
              </a:rPr>
              <a:t>Scaling issues are now solved using anycast</a:t>
            </a:r>
            <a:endParaRPr b="0" lang="en-GB" sz="1800" spc="-1" strike="noStrike">
              <a:latin typeface="Arial"/>
            </a:endParaRPr>
          </a:p>
          <a:p>
            <a:pPr>
              <a:lnSpc>
                <a:spcPct val="100000"/>
              </a:lnSpc>
            </a:pPr>
            <a:r>
              <a:rPr b="1" lang="en-GB" sz="2400" spc="-1" strike="noStrike">
                <a:solidFill>
                  <a:srgbClr val="0a1f24"/>
                </a:solidFill>
                <a:latin typeface="Arial"/>
              </a:rPr>
              <a:t>Root Server System Addressing Today</a:t>
            </a:r>
            <a:endParaRPr b="0" lang="en-GB" sz="2400" spc="-1" strike="noStrike">
              <a:latin typeface="Arial"/>
            </a:endParaRPr>
          </a:p>
          <a:p>
            <a:pPr marL="285840" indent="-285480">
              <a:lnSpc>
                <a:spcPct val="100000"/>
              </a:lnSpc>
              <a:buClr>
                <a:srgbClr val="0a1f24"/>
              </a:buClr>
              <a:buFont typeface="Arial"/>
              <a:buChar char="•"/>
            </a:pPr>
            <a:r>
              <a:rPr b="0" lang="en-GB" sz="1800" spc="-1" strike="noStrike">
                <a:solidFill>
                  <a:srgbClr val="0a1f24"/>
                </a:solidFill>
                <a:latin typeface="Arial"/>
              </a:rPr>
              <a:t>IPv6 addresses added starting in 2008</a:t>
            </a:r>
            <a:endParaRPr b="0" lang="en-GB" sz="1800" spc="-1" strike="noStrike">
              <a:latin typeface="Arial"/>
            </a:endParaRPr>
          </a:p>
          <a:p>
            <a:pPr marL="285840" indent="-285480">
              <a:lnSpc>
                <a:spcPct val="100000"/>
              </a:lnSpc>
              <a:buClr>
                <a:srgbClr val="0a1f24"/>
              </a:buClr>
              <a:buFont typeface="Arial"/>
              <a:buChar char="•"/>
            </a:pPr>
            <a:r>
              <a:rPr b="0" lang="en-GB" sz="1800" spc="-1" strike="noStrike">
                <a:solidFill>
                  <a:srgbClr val="0a1f24"/>
                </a:solidFill>
                <a:latin typeface="Arial"/>
              </a:rPr>
              <a:t>13 IPv4 and IPv6 Address Pairs</a:t>
            </a:r>
            <a:endParaRPr b="0" lang="en-GB" sz="1800" spc="-1" strike="noStrike">
              <a:latin typeface="Arial"/>
            </a:endParaRPr>
          </a:p>
          <a:p>
            <a:pPr marL="285840" indent="-285480">
              <a:lnSpc>
                <a:spcPct val="100000"/>
              </a:lnSpc>
              <a:buClr>
                <a:srgbClr val="0a1f24"/>
              </a:buClr>
              <a:buFont typeface="Arial"/>
              <a:buChar char="•"/>
            </a:pPr>
            <a:r>
              <a:rPr b="0" lang="en-GB" sz="1800" spc="-1" strike="noStrike">
                <a:solidFill>
                  <a:srgbClr val="0a1f24"/>
                </a:solidFill>
                <a:latin typeface="Arial"/>
              </a:rPr>
              <a:t>Served from 1000+ International Instances</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Root Server Identifiers Today - 2019</a:t>
            </a:r>
            <a:endParaRPr b="0" lang="en-US" sz="1800" spc="-1" strike="noStrike">
              <a:solidFill>
                <a:srgbClr val="0a1f24"/>
              </a:solidFill>
              <a:latin typeface="Arial"/>
            </a:endParaRPr>
          </a:p>
        </p:txBody>
      </p:sp>
      <p:graphicFrame>
        <p:nvGraphicFramePr>
          <p:cNvPr id="524" name="Table 2"/>
          <p:cNvGraphicFramePr/>
          <p:nvPr/>
        </p:nvGraphicFramePr>
        <p:xfrm>
          <a:off x="618480" y="758880"/>
          <a:ext cx="7906320" cy="5512320"/>
        </p:xfrm>
        <a:graphic>
          <a:graphicData uri="http://schemas.openxmlformats.org/drawingml/2006/table">
            <a:tbl>
              <a:tblPr/>
              <a:tblGrid>
                <a:gridCol w="1906920"/>
                <a:gridCol w="3086280"/>
                <a:gridCol w="2913120"/>
              </a:tblGrid>
              <a:tr h="308880">
                <a:tc>
                  <a:txBody>
                    <a:bodyPr lIns="68400" rIns="68400" tIns="0" bIns="0">
                      <a:noAutofit/>
                    </a:bodyPr>
                    <a:p>
                      <a:pPr algn="ctr">
                        <a:lnSpc>
                          <a:spcPct val="100000"/>
                        </a:lnSpc>
                      </a:pPr>
                      <a:r>
                        <a:rPr b="0" lang="en-GB" sz="1400" spc="-1" strike="noStrike">
                          <a:solidFill>
                            <a:srgbClr val="ffffff"/>
                          </a:solidFill>
                          <a:latin typeface="Arial"/>
                          <a:ea typeface="Arial"/>
                        </a:rPr>
                        <a:t>Hostname</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1768b1"/>
                    </a:solidFill>
                  </a:tcPr>
                </a:tc>
                <a:tc>
                  <a:txBody>
                    <a:bodyPr lIns="68400" rIns="68400" tIns="0" bIns="0">
                      <a:noAutofit/>
                    </a:bodyPr>
                    <a:p>
                      <a:pPr algn="ctr">
                        <a:lnSpc>
                          <a:spcPct val="100000"/>
                        </a:lnSpc>
                      </a:pPr>
                      <a:r>
                        <a:rPr b="0" lang="en-GB" sz="1400" spc="-1" strike="noStrike">
                          <a:solidFill>
                            <a:srgbClr val="ffffff"/>
                          </a:solidFill>
                          <a:latin typeface="Arial"/>
                          <a:ea typeface="Arial"/>
                        </a:rPr>
                        <a:t>IP Addresses</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1768b1"/>
                    </a:solidFill>
                  </a:tcPr>
                </a:tc>
                <a:tc>
                  <a:txBody>
                    <a:bodyPr lIns="68400" rIns="68400" tIns="0" bIns="0">
                      <a:noAutofit/>
                    </a:bodyPr>
                    <a:p>
                      <a:pPr algn="ctr">
                        <a:lnSpc>
                          <a:spcPct val="100000"/>
                        </a:lnSpc>
                      </a:pPr>
                      <a:r>
                        <a:rPr b="0" lang="en-GB" sz="1400" spc="-1" strike="noStrike">
                          <a:solidFill>
                            <a:srgbClr val="ffffff"/>
                          </a:solidFill>
                          <a:latin typeface="Arial"/>
                          <a:ea typeface="Arial"/>
                        </a:rPr>
                        <a:t>Manager</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1768b1"/>
                    </a:solidFill>
                  </a:tcPr>
                </a:tc>
              </a:tr>
              <a:tr h="457200">
                <a:tc>
                  <a:txBody>
                    <a:bodyPr lIns="68400" rIns="68400" tIns="0" bIns="0">
                      <a:noAutofit/>
                    </a:bodyPr>
                    <a:p>
                      <a:pPr>
                        <a:lnSpc>
                          <a:spcPct val="100000"/>
                        </a:lnSpc>
                      </a:pPr>
                      <a:r>
                        <a:rPr b="0" lang="en-GB" sz="1400" spc="-1" strike="noStrike">
                          <a:solidFill>
                            <a:srgbClr val="555555"/>
                          </a:solidFill>
                          <a:latin typeface="Arial"/>
                          <a:ea typeface="Arial"/>
                        </a:rPr>
                        <a:t>a.root-servers.net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198.41.0.4, 2001:503:ba3e::2:30</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VeriSign, Inc.</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r>
              <a:tr h="457200">
                <a:tc>
                  <a:txBody>
                    <a:bodyPr lIns="68400" rIns="68400" tIns="0" bIns="0">
                      <a:noAutofit/>
                    </a:bodyPr>
                    <a:p>
                      <a:pPr>
                        <a:lnSpc>
                          <a:spcPct val="100000"/>
                        </a:lnSpc>
                      </a:pPr>
                      <a:r>
                        <a:rPr b="0" lang="en-GB" sz="1400" spc="-1" strike="noStrike">
                          <a:solidFill>
                            <a:srgbClr val="555555"/>
                          </a:solidFill>
                          <a:latin typeface="Arial"/>
                          <a:ea typeface="Arial"/>
                        </a:rPr>
                        <a:t>b.root-servers.net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199.9.14.201, 2001:500:200::b</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University of Southern California (ISI)</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r>
              <a:tr h="308880">
                <a:tc>
                  <a:txBody>
                    <a:bodyPr lIns="68400" rIns="68400" tIns="0" bIns="0">
                      <a:noAutofit/>
                    </a:bodyPr>
                    <a:p>
                      <a:pPr>
                        <a:lnSpc>
                          <a:spcPct val="100000"/>
                        </a:lnSpc>
                      </a:pPr>
                      <a:r>
                        <a:rPr b="0" lang="en-GB" sz="1400" spc="-1" strike="noStrike">
                          <a:solidFill>
                            <a:srgbClr val="555555"/>
                          </a:solidFill>
                          <a:latin typeface="Arial"/>
                          <a:ea typeface="Arial"/>
                        </a:rPr>
                        <a:t>c.root-servers.net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192.33.4.12, 2001:500:2::c</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Cogent Communications</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r>
              <a:tr h="308880">
                <a:tc>
                  <a:txBody>
                    <a:bodyPr lIns="68400" rIns="68400" tIns="0" bIns="0">
                      <a:noAutofit/>
                    </a:bodyPr>
                    <a:p>
                      <a:pPr>
                        <a:lnSpc>
                          <a:spcPct val="100000"/>
                        </a:lnSpc>
                      </a:pPr>
                      <a:r>
                        <a:rPr b="0" lang="en-GB" sz="1400" spc="-1" strike="noStrike">
                          <a:solidFill>
                            <a:srgbClr val="555555"/>
                          </a:solidFill>
                          <a:latin typeface="Arial"/>
                          <a:ea typeface="Arial"/>
                        </a:rPr>
                        <a:t>d.root-servers.net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199.7.91.13, 2001:500:2d::d</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University of Maryland</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r>
              <a:tr h="457200">
                <a:tc>
                  <a:txBody>
                    <a:bodyPr lIns="68400" rIns="68400" tIns="0" bIns="0">
                      <a:noAutofit/>
                    </a:bodyPr>
                    <a:p>
                      <a:pPr>
                        <a:lnSpc>
                          <a:spcPct val="100000"/>
                        </a:lnSpc>
                      </a:pPr>
                      <a:r>
                        <a:rPr b="0" lang="en-GB" sz="1400" spc="-1" strike="noStrike">
                          <a:solidFill>
                            <a:srgbClr val="555555"/>
                          </a:solidFill>
                          <a:latin typeface="Arial"/>
                          <a:ea typeface="Arial"/>
                        </a:rPr>
                        <a:t>e.root-servers.net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192.203.230.10, 2001:500:a8::e</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NASA (Ames Research Center)</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r>
              <a:tr h="457200">
                <a:tc>
                  <a:txBody>
                    <a:bodyPr lIns="68400" rIns="68400" tIns="0" bIns="0">
                      <a:noAutofit/>
                    </a:bodyPr>
                    <a:p>
                      <a:pPr>
                        <a:lnSpc>
                          <a:spcPct val="100000"/>
                        </a:lnSpc>
                      </a:pPr>
                      <a:r>
                        <a:rPr b="0" lang="en-GB" sz="1400" spc="-1" strike="noStrike">
                          <a:solidFill>
                            <a:srgbClr val="555555"/>
                          </a:solidFill>
                          <a:latin typeface="Arial"/>
                          <a:ea typeface="Arial"/>
                        </a:rPr>
                        <a:t>f.root-servers.net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192.5.5.241, 2001:500:2f::f</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Internet Systems Consortium, Inc.</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r>
              <a:tr h="457200">
                <a:tc>
                  <a:txBody>
                    <a:bodyPr lIns="68400" rIns="68400" tIns="0" bIns="0">
                      <a:noAutofit/>
                    </a:bodyPr>
                    <a:p>
                      <a:pPr>
                        <a:lnSpc>
                          <a:spcPct val="100000"/>
                        </a:lnSpc>
                      </a:pPr>
                      <a:r>
                        <a:rPr b="0" lang="en-GB" sz="1400" spc="-1" strike="noStrike">
                          <a:solidFill>
                            <a:srgbClr val="555555"/>
                          </a:solidFill>
                          <a:latin typeface="Arial"/>
                          <a:ea typeface="Arial"/>
                        </a:rPr>
                        <a:t>g.root-servers.net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192.112.36.4, 2001:500:12::d0d</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US Department of Defence (NIC)</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r>
              <a:tr h="457200">
                <a:tc>
                  <a:txBody>
                    <a:bodyPr lIns="68400" rIns="68400" tIns="0" bIns="0">
                      <a:noAutofit/>
                    </a:bodyPr>
                    <a:p>
                      <a:pPr>
                        <a:lnSpc>
                          <a:spcPct val="100000"/>
                        </a:lnSpc>
                      </a:pPr>
                      <a:r>
                        <a:rPr b="0" lang="en-GB" sz="1400" spc="-1" strike="noStrike">
                          <a:solidFill>
                            <a:srgbClr val="555555"/>
                          </a:solidFill>
                          <a:latin typeface="Arial"/>
                          <a:ea typeface="Arial"/>
                        </a:rPr>
                        <a:t>h.root-servers.net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198.97.190.53, 2001:500:1::53</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US Army (Research Lab)</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r>
              <a:tr h="308880">
                <a:tc>
                  <a:txBody>
                    <a:bodyPr lIns="68400" rIns="68400" tIns="0" bIns="0">
                      <a:noAutofit/>
                    </a:bodyPr>
                    <a:p>
                      <a:pPr>
                        <a:lnSpc>
                          <a:spcPct val="100000"/>
                        </a:lnSpc>
                      </a:pPr>
                      <a:r>
                        <a:rPr b="0" lang="en-GB" sz="1400" spc="-1" strike="noStrike">
                          <a:solidFill>
                            <a:srgbClr val="555555"/>
                          </a:solidFill>
                          <a:latin typeface="Arial"/>
                          <a:ea typeface="Arial"/>
                        </a:rPr>
                        <a:t>i.root-servers.net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192.36.148.17, 2001:7fe::53</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Netnod</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r>
              <a:tr h="457200">
                <a:tc>
                  <a:txBody>
                    <a:bodyPr lIns="68400" rIns="68400" tIns="0" bIns="0">
                      <a:noAutofit/>
                    </a:bodyPr>
                    <a:p>
                      <a:pPr>
                        <a:lnSpc>
                          <a:spcPct val="100000"/>
                        </a:lnSpc>
                      </a:pPr>
                      <a:r>
                        <a:rPr b="0" lang="en-GB" sz="1400" spc="-1" strike="noStrike">
                          <a:solidFill>
                            <a:srgbClr val="555555"/>
                          </a:solidFill>
                          <a:latin typeface="Arial"/>
                          <a:ea typeface="Arial"/>
                        </a:rPr>
                        <a:t>j.root-servers.net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192.58.128.30, 2001:503:c27::2:30</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VeriSign, Inc.</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r>
              <a:tr h="308880">
                <a:tc>
                  <a:txBody>
                    <a:bodyPr lIns="68400" rIns="68400" tIns="0" bIns="0">
                      <a:noAutofit/>
                    </a:bodyPr>
                    <a:p>
                      <a:pPr>
                        <a:lnSpc>
                          <a:spcPct val="100000"/>
                        </a:lnSpc>
                      </a:pPr>
                      <a:r>
                        <a:rPr b="0" lang="en-GB" sz="1400" spc="-1" strike="noStrike">
                          <a:solidFill>
                            <a:srgbClr val="555555"/>
                          </a:solidFill>
                          <a:latin typeface="Arial"/>
                          <a:ea typeface="Arial"/>
                        </a:rPr>
                        <a:t>k.root-servers.net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193.0.14.129, 2001:7fd::1</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RIPE NCC</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r>
              <a:tr h="308880">
                <a:tc>
                  <a:txBody>
                    <a:bodyPr lIns="68400" rIns="68400" tIns="0" bIns="0">
                      <a:noAutofit/>
                    </a:bodyPr>
                    <a:p>
                      <a:pPr>
                        <a:lnSpc>
                          <a:spcPct val="100000"/>
                        </a:lnSpc>
                      </a:pPr>
                      <a:r>
                        <a:rPr b="0" lang="en-GB" sz="1400" spc="-1" strike="noStrike">
                          <a:solidFill>
                            <a:srgbClr val="555555"/>
                          </a:solidFill>
                          <a:latin typeface="Arial"/>
                          <a:ea typeface="Arial"/>
                        </a:rPr>
                        <a:t>l.root-servers.net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199.7.83.42, 2001:500:9f::42</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c>
                  <a:txBody>
                    <a:bodyPr lIns="68400" rIns="68400" tIns="0" bIns="0">
                      <a:noAutofit/>
                    </a:bodyPr>
                    <a:p>
                      <a:pPr>
                        <a:lnSpc>
                          <a:spcPct val="100000"/>
                        </a:lnSpc>
                      </a:pPr>
                      <a:r>
                        <a:rPr b="0" lang="en-GB" sz="1400" spc="-1" strike="noStrike">
                          <a:solidFill>
                            <a:srgbClr val="555555"/>
                          </a:solidFill>
                          <a:latin typeface="Arial"/>
                          <a:ea typeface="Arial"/>
                        </a:rPr>
                        <a:t>ICANN</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7edf5"/>
                    </a:solidFill>
                  </a:tcPr>
                </a:tc>
              </a:tr>
              <a:tr h="458640">
                <a:tc>
                  <a:txBody>
                    <a:bodyPr lIns="68400" rIns="68400" tIns="0" bIns="0">
                      <a:noAutofit/>
                    </a:bodyPr>
                    <a:p>
                      <a:pPr>
                        <a:lnSpc>
                          <a:spcPct val="100000"/>
                        </a:lnSpc>
                      </a:pPr>
                      <a:r>
                        <a:rPr b="0" lang="en-GB" sz="1400" spc="-1" strike="noStrike">
                          <a:solidFill>
                            <a:srgbClr val="555555"/>
                          </a:solidFill>
                          <a:latin typeface="Arial"/>
                          <a:ea typeface="Arial"/>
                        </a:rPr>
                        <a:t>m.root-servers.net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202.12.27.33, 2001:dc3::35</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c>
                  <a:txBody>
                    <a:bodyPr lIns="68400" rIns="68400" tIns="0" bIns="0">
                      <a:noAutofit/>
                    </a:bodyPr>
                    <a:p>
                      <a:pPr>
                        <a:lnSpc>
                          <a:spcPct val="100000"/>
                        </a:lnSpc>
                      </a:pPr>
                      <a:r>
                        <a:rPr b="0" lang="en-GB" sz="1400" spc="-1" strike="noStrike">
                          <a:solidFill>
                            <a:srgbClr val="555555"/>
                          </a:solidFill>
                          <a:latin typeface="Arial"/>
                          <a:ea typeface="Arial"/>
                        </a:rPr>
                        <a:t>WIDE Project</a:t>
                      </a:r>
                      <a:endParaRPr b="0" lang="en-GB" sz="1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d9eb"/>
                    </a:solidFill>
                  </a:tcPr>
                </a:tc>
              </a:tr>
            </a:tbl>
          </a:graphicData>
        </a:graphic>
      </p:graphicFrame>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Root Servers Today - 2019</a:t>
            </a:r>
            <a:endParaRPr b="0" lang="en-US" sz="1800" spc="-1" strike="noStrike">
              <a:solidFill>
                <a:srgbClr val="0a1f24"/>
              </a:solidFill>
              <a:latin typeface="Arial"/>
            </a:endParaRPr>
          </a:p>
        </p:txBody>
      </p:sp>
      <p:pic>
        <p:nvPicPr>
          <p:cNvPr id="526" name="Picture 3" descr=""/>
          <p:cNvPicPr/>
          <p:nvPr/>
        </p:nvPicPr>
        <p:blipFill>
          <a:blip r:embed="rId1"/>
          <a:stretch/>
        </p:blipFill>
        <p:spPr>
          <a:xfrm>
            <a:off x="0" y="1030680"/>
            <a:ext cx="9143640" cy="4187880"/>
          </a:xfrm>
          <a:prstGeom prst="rect">
            <a:avLst/>
          </a:prstGeom>
          <a:ln>
            <a:noFill/>
          </a:ln>
        </p:spPr>
      </p:pic>
      <p:sp>
        <p:nvSpPr>
          <p:cNvPr id="527" name="CustomShape 2"/>
          <p:cNvSpPr/>
          <p:nvPr/>
        </p:nvSpPr>
        <p:spPr>
          <a:xfrm>
            <a:off x="423720" y="5674680"/>
            <a:ext cx="845748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GB" sz="2000" spc="-1" strike="noStrike">
                <a:solidFill>
                  <a:srgbClr val="0a1f24"/>
                </a:solidFill>
                <a:latin typeface="Arial"/>
                <a:ea typeface="Arial"/>
              </a:rPr>
              <a:t>Over 1000 instances around the world – http://root-servers.org/</a:t>
            </a: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Root Zone </a:t>
            </a:r>
            <a:r>
              <a:rPr b="1" lang="en-US" sz="1800" spc="-1" strike="noStrike">
                <a:solidFill>
                  <a:srgbClr val="0a1f24"/>
                </a:solidFill>
                <a:latin typeface="Arial"/>
              </a:rPr>
              <a:t>Management </a:t>
            </a:r>
            <a:r>
              <a:rPr b="1" lang="en-US" sz="1800" spc="-1" strike="noStrike">
                <a:solidFill>
                  <a:srgbClr val="0a1f24"/>
                </a:solidFill>
                <a:latin typeface="Arial"/>
              </a:rPr>
              <a:t>and Resolution</a:t>
            </a:r>
            <a:endParaRPr b="0" lang="en-US" sz="1800" spc="-1" strike="noStrike">
              <a:solidFill>
                <a:srgbClr val="0a1f24"/>
              </a:solidFill>
              <a:latin typeface="Arial"/>
            </a:endParaRPr>
          </a:p>
        </p:txBody>
      </p:sp>
      <p:pic>
        <p:nvPicPr>
          <p:cNvPr id="529" name="Picture 2" descr=""/>
          <p:cNvPicPr/>
          <p:nvPr/>
        </p:nvPicPr>
        <p:blipFill>
          <a:blip r:embed="rId1"/>
          <a:stretch/>
        </p:blipFill>
        <p:spPr>
          <a:xfrm>
            <a:off x="151200" y="901080"/>
            <a:ext cx="8838360" cy="465372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Principles of the Root Server System</a:t>
            </a:r>
            <a:endParaRPr b="0" lang="en-US" sz="1800" spc="-1" strike="noStrike">
              <a:solidFill>
                <a:srgbClr val="0a1f24"/>
              </a:solidFill>
              <a:latin typeface="Arial"/>
            </a:endParaRPr>
          </a:p>
        </p:txBody>
      </p:sp>
      <p:pic>
        <p:nvPicPr>
          <p:cNvPr id="531" name="Picture 8" descr=""/>
          <p:cNvPicPr/>
          <p:nvPr/>
        </p:nvPicPr>
        <p:blipFill>
          <a:blip r:embed="rId1">
            <a:alphaModFix amt="50000"/>
          </a:blip>
          <a:stretch/>
        </p:blipFill>
        <p:spPr>
          <a:xfrm>
            <a:off x="0" y="651600"/>
            <a:ext cx="4539960" cy="5609520"/>
          </a:xfrm>
          <a:prstGeom prst="rect">
            <a:avLst/>
          </a:prstGeom>
          <a:ln>
            <a:noFill/>
          </a:ln>
        </p:spPr>
      </p:pic>
      <p:sp>
        <p:nvSpPr>
          <p:cNvPr id="532" name="CustomShape 2"/>
          <p:cNvSpPr/>
          <p:nvPr/>
        </p:nvSpPr>
        <p:spPr>
          <a:xfrm>
            <a:off x="15120" y="651600"/>
            <a:ext cx="9143640" cy="5609520"/>
          </a:xfrm>
          <a:prstGeom prst="rect">
            <a:avLst/>
          </a:prstGeom>
          <a:gradFill rotWithShape="0">
            <a:gsLst>
              <a:gs pos="0">
                <a:srgbClr val="ffffff">
                  <a:alpha val="39215"/>
                </a:srgbClr>
              </a:gs>
              <a:gs pos="100000">
                <a:srgbClr val="ffffff">
                  <a:alpha val="0"/>
                </a:srgbClr>
              </a:gs>
            </a:gsLst>
            <a:lin ang="10800000"/>
          </a:gradFill>
          <a:ln w="9360">
            <a:noFill/>
          </a:ln>
        </p:spPr>
        <p:style>
          <a:lnRef idx="0"/>
          <a:fillRef idx="0"/>
          <a:effectRef idx="0"/>
          <a:fontRef idx="minor"/>
        </p:style>
      </p:sp>
      <p:sp>
        <p:nvSpPr>
          <p:cNvPr id="533" name="CustomShape 3"/>
          <p:cNvSpPr/>
          <p:nvPr/>
        </p:nvSpPr>
        <p:spPr>
          <a:xfrm>
            <a:off x="3156480" y="637200"/>
            <a:ext cx="5464080" cy="5851080"/>
          </a:xfrm>
          <a:prstGeom prst="rect">
            <a:avLst/>
          </a:prstGeom>
          <a:noFill/>
          <a:ln>
            <a:noFill/>
          </a:ln>
        </p:spPr>
        <p:style>
          <a:lnRef idx="0"/>
          <a:fillRef idx="0"/>
          <a:effectRef idx="0"/>
          <a:fontRef idx="minor"/>
        </p:style>
        <p:txBody>
          <a:bodyPr lIns="90000" rIns="90000" tIns="45000" bIns="45000">
            <a:spAutoFit/>
          </a:bodyPr>
          <a:p>
            <a:pPr marL="343080" indent="-342720">
              <a:lnSpc>
                <a:spcPct val="100000"/>
              </a:lnSpc>
              <a:buClr>
                <a:srgbClr val="0a1f24"/>
              </a:buClr>
              <a:buFont typeface="Arial"/>
              <a:buAutoNum type="arabicPeriod"/>
            </a:pPr>
            <a:r>
              <a:rPr b="0" lang="en-GB" sz="1800" spc="-1" strike="noStrike">
                <a:solidFill>
                  <a:srgbClr val="0a1f24"/>
                </a:solidFill>
                <a:latin typeface="Arial"/>
              </a:rPr>
              <a:t>To remain a global network, the Internet requires a globally unique public namespace.</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IANA is the source of DNS root data.</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The RSS must be a stable, reliable, and resilient platform for the DNS service to all users.</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Diversity of the root server operations is a strength of the overall system.</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Architectural changes should result from technical evolution and demonstrated technical need.</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The IETF defines technical operation of the DNS protocol.</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RSOs must operate with integrity and an ethos demonstrating a commitment to the common good of the Internet.</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RSOs must be transparent.</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RSOs must collaborate and engage with their stakeholder community.</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RSOs must be autonomous and independent.</a:t>
            </a:r>
            <a:endParaRPr b="0" lang="en-GB" sz="1800" spc="-1" strike="noStrike">
              <a:latin typeface="Arial"/>
            </a:endParaRPr>
          </a:p>
          <a:p>
            <a:pPr marL="343080" indent="-342720">
              <a:lnSpc>
                <a:spcPct val="100000"/>
              </a:lnSpc>
              <a:buClr>
                <a:srgbClr val="0a1f24"/>
              </a:buClr>
              <a:buFont typeface="Arial"/>
              <a:buAutoNum type="arabicPeriod"/>
            </a:pPr>
            <a:r>
              <a:rPr b="0" lang="en-GB" sz="1800" spc="-1" strike="noStrike">
                <a:solidFill>
                  <a:srgbClr val="0a1f24"/>
                </a:solidFill>
                <a:latin typeface="Arial"/>
              </a:rPr>
              <a:t>RSOs must be neutral and impartial</a:t>
            </a:r>
            <a:endParaRPr b="0" lang="en-GB" sz="1800" spc="-1" strike="noStrike">
              <a:latin typeface="Arial"/>
            </a:endParaRPr>
          </a:p>
          <a:p>
            <a:pPr>
              <a:lnSpc>
                <a:spcPct val="100000"/>
              </a:lnSpc>
            </a:pP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Identifiers on the Internet </a:t>
            </a:r>
            <a:endParaRPr b="0" lang="en-US" sz="1800" spc="-1" strike="noStrike">
              <a:solidFill>
                <a:srgbClr val="0a1f24"/>
              </a:solidFill>
              <a:latin typeface="Arial"/>
            </a:endParaRPr>
          </a:p>
        </p:txBody>
      </p:sp>
      <p:sp>
        <p:nvSpPr>
          <p:cNvPr id="383" name="CustomShape 2"/>
          <p:cNvSpPr/>
          <p:nvPr/>
        </p:nvSpPr>
        <p:spPr>
          <a:xfrm>
            <a:off x="3402360" y="2534400"/>
            <a:ext cx="2107800" cy="2048400"/>
          </a:xfrm>
          <a:prstGeom prst="ellipse">
            <a:avLst/>
          </a:prstGeom>
          <a:solidFill>
            <a:schemeClr val="accent6"/>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1" lang="en-GB" sz="2000" spc="-1" strike="noStrike">
                <a:solidFill>
                  <a:srgbClr val="ffffff"/>
                </a:solidFill>
                <a:latin typeface="Arial"/>
                <a:ea typeface="Arial"/>
              </a:rPr>
              <a:t>IP</a:t>
            </a:r>
            <a:endParaRPr b="0" lang="en-GB" sz="2000" spc="-1" strike="noStrike">
              <a:latin typeface="Arial"/>
            </a:endParaRPr>
          </a:p>
          <a:p>
            <a:pPr algn="ctr">
              <a:lnSpc>
                <a:spcPct val="100000"/>
              </a:lnSpc>
            </a:pPr>
            <a:r>
              <a:rPr b="1" lang="en-GB" sz="2000" spc="-1" strike="noStrike">
                <a:solidFill>
                  <a:srgbClr val="ffffff"/>
                </a:solidFill>
                <a:latin typeface="Arial"/>
                <a:ea typeface="Arial"/>
              </a:rPr>
              <a:t>Addresses</a:t>
            </a: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Root Server </a:t>
            </a:r>
            <a:r>
              <a:rPr b="1" lang="en-US" sz="1800" spc="-1" strike="noStrike">
                <a:solidFill>
                  <a:srgbClr val="0a1f24"/>
                </a:solidFill>
                <a:latin typeface="Arial"/>
              </a:rPr>
              <a:t>Operators</a:t>
            </a:r>
            <a:endParaRPr b="0" lang="en-US" sz="1800" spc="-1" strike="noStrike">
              <a:solidFill>
                <a:srgbClr val="0a1f24"/>
              </a:solidFill>
              <a:latin typeface="Arial"/>
            </a:endParaRPr>
          </a:p>
        </p:txBody>
      </p:sp>
      <p:pic>
        <p:nvPicPr>
          <p:cNvPr id="535" name="Picture 8" descr=""/>
          <p:cNvPicPr/>
          <p:nvPr/>
        </p:nvPicPr>
        <p:blipFill>
          <a:blip r:embed="rId1">
            <a:alphaModFix amt="50000"/>
          </a:blip>
          <a:stretch/>
        </p:blipFill>
        <p:spPr>
          <a:xfrm>
            <a:off x="0" y="651600"/>
            <a:ext cx="4539960" cy="5609520"/>
          </a:xfrm>
          <a:prstGeom prst="rect">
            <a:avLst/>
          </a:prstGeom>
          <a:ln>
            <a:noFill/>
          </a:ln>
        </p:spPr>
      </p:pic>
      <p:sp>
        <p:nvSpPr>
          <p:cNvPr id="536" name="CustomShape 2"/>
          <p:cNvSpPr/>
          <p:nvPr/>
        </p:nvSpPr>
        <p:spPr>
          <a:xfrm>
            <a:off x="15120" y="651600"/>
            <a:ext cx="9143640" cy="5609520"/>
          </a:xfrm>
          <a:prstGeom prst="rect">
            <a:avLst/>
          </a:prstGeom>
          <a:gradFill rotWithShape="0">
            <a:gsLst>
              <a:gs pos="0">
                <a:srgbClr val="ffffff">
                  <a:alpha val="39215"/>
                </a:srgbClr>
              </a:gs>
              <a:gs pos="100000">
                <a:srgbClr val="ffffff">
                  <a:alpha val="0"/>
                </a:srgbClr>
              </a:gs>
            </a:gsLst>
            <a:lin ang="10800000"/>
          </a:gradFill>
          <a:ln w="9360">
            <a:noFill/>
          </a:ln>
        </p:spPr>
        <p:style>
          <a:lnRef idx="0"/>
          <a:fillRef idx="0"/>
          <a:effectRef idx="0"/>
          <a:fontRef idx="minor"/>
        </p:style>
      </p:sp>
      <p:sp>
        <p:nvSpPr>
          <p:cNvPr id="537" name="CustomShape 3"/>
          <p:cNvSpPr/>
          <p:nvPr/>
        </p:nvSpPr>
        <p:spPr>
          <a:xfrm>
            <a:off x="3070440" y="858600"/>
            <a:ext cx="5653080" cy="943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2800" spc="-1" strike="noStrike">
                <a:solidFill>
                  <a:srgbClr val="0a1f24"/>
                </a:solidFill>
                <a:latin typeface="Arial"/>
                <a:ea typeface="Arial"/>
              </a:rPr>
              <a:t>Twelve different professional engineering groups focused on </a:t>
            </a:r>
            <a:endParaRPr b="0" lang="en-GB" sz="2800" spc="-1" strike="noStrike">
              <a:latin typeface="Arial"/>
            </a:endParaRPr>
          </a:p>
        </p:txBody>
      </p:sp>
      <p:sp>
        <p:nvSpPr>
          <p:cNvPr id="538" name="CustomShape 4"/>
          <p:cNvSpPr/>
          <p:nvPr/>
        </p:nvSpPr>
        <p:spPr>
          <a:xfrm>
            <a:off x="3070440" y="1816920"/>
            <a:ext cx="4353480" cy="1599120"/>
          </a:xfrm>
          <a:prstGeom prst="rect">
            <a:avLst/>
          </a:prstGeom>
          <a:noFill/>
          <a:ln>
            <a:noFill/>
          </a:ln>
        </p:spPr>
        <p:style>
          <a:lnRef idx="0"/>
          <a:fillRef idx="0"/>
          <a:effectRef idx="0"/>
          <a:fontRef idx="minor"/>
        </p:style>
        <p:txBody>
          <a:bodyPr lIns="90000" rIns="90000" tIns="45000" bIns="45000">
            <a:spAutoFit/>
          </a:bodyPr>
          <a:p>
            <a:pPr marL="230040" indent="-229680">
              <a:lnSpc>
                <a:spcPct val="100000"/>
              </a:lnSpc>
              <a:buClr>
                <a:srgbClr val="1768b1"/>
              </a:buClr>
              <a:buFont typeface="Arial"/>
              <a:buChar char="•"/>
            </a:pPr>
            <a:r>
              <a:rPr b="0" lang="en-GB" sz="1800" spc="-1" strike="noStrike">
                <a:solidFill>
                  <a:srgbClr val="1768b1"/>
                </a:solidFill>
                <a:latin typeface="Arial"/>
                <a:ea typeface="Arial"/>
              </a:rPr>
              <a:t>Reliability and stability of the service</a:t>
            </a:r>
            <a:endParaRPr b="0" lang="en-GB" sz="1800" spc="-1" strike="noStrike">
              <a:latin typeface="Arial"/>
            </a:endParaRPr>
          </a:p>
          <a:p>
            <a:pPr>
              <a:lnSpc>
                <a:spcPct val="100000"/>
              </a:lnSpc>
            </a:pPr>
            <a:endParaRPr b="0" lang="en-GB" sz="1800" spc="-1" strike="noStrike">
              <a:latin typeface="Arial"/>
            </a:endParaRPr>
          </a:p>
          <a:p>
            <a:pPr marL="230040" indent="-229680">
              <a:lnSpc>
                <a:spcPct val="100000"/>
              </a:lnSpc>
              <a:buClr>
                <a:srgbClr val="1768b1"/>
              </a:buClr>
              <a:buFont typeface="Arial"/>
              <a:buChar char="•"/>
            </a:pPr>
            <a:r>
              <a:rPr b="0" lang="en-GB" sz="1800" spc="-1" strike="noStrike">
                <a:solidFill>
                  <a:srgbClr val="1768b1"/>
                </a:solidFill>
                <a:latin typeface="Arial"/>
                <a:ea typeface="Arial"/>
              </a:rPr>
              <a:t>Accessibility for all Internet users</a:t>
            </a:r>
            <a:endParaRPr b="0" lang="en-GB" sz="1800" spc="-1" strike="noStrike">
              <a:latin typeface="Arial"/>
            </a:endParaRPr>
          </a:p>
          <a:p>
            <a:pPr>
              <a:lnSpc>
                <a:spcPct val="100000"/>
              </a:lnSpc>
            </a:pPr>
            <a:endParaRPr b="0" lang="en-GB" sz="1800" spc="-1" strike="noStrike">
              <a:latin typeface="Arial"/>
            </a:endParaRPr>
          </a:p>
          <a:p>
            <a:pPr marL="230040" indent="-229680">
              <a:lnSpc>
                <a:spcPct val="100000"/>
              </a:lnSpc>
              <a:buClr>
                <a:srgbClr val="1768b1"/>
              </a:buClr>
              <a:buFont typeface="Arial"/>
              <a:buChar char="•"/>
            </a:pPr>
            <a:r>
              <a:rPr b="0" lang="en-GB" sz="1800" spc="-1" strike="noStrike">
                <a:solidFill>
                  <a:srgbClr val="1768b1"/>
                </a:solidFill>
                <a:latin typeface="Arial"/>
                <a:ea typeface="Arial"/>
              </a:rPr>
              <a:t>Technical cooperation</a:t>
            </a:r>
            <a:endParaRPr b="0" lang="en-GB" sz="1800" spc="-1" strike="noStrike">
              <a:latin typeface="Arial"/>
            </a:endParaRPr>
          </a:p>
          <a:p>
            <a:pPr>
              <a:lnSpc>
                <a:spcPct val="100000"/>
              </a:lnSpc>
            </a:pPr>
            <a:endParaRPr b="0" lang="en-GB" sz="1800" spc="-1" strike="noStrike">
              <a:latin typeface="Arial"/>
            </a:endParaRPr>
          </a:p>
          <a:p>
            <a:pPr marL="230040" indent="-229680">
              <a:lnSpc>
                <a:spcPct val="100000"/>
              </a:lnSpc>
              <a:buClr>
                <a:srgbClr val="1768b1"/>
              </a:buClr>
              <a:buFont typeface="Arial"/>
              <a:buChar char="•"/>
            </a:pPr>
            <a:r>
              <a:rPr b="0" lang="en-GB" sz="1800" spc="-1" strike="noStrike">
                <a:solidFill>
                  <a:srgbClr val="1768b1"/>
                </a:solidFill>
                <a:latin typeface="Arial"/>
                <a:ea typeface="Arial"/>
              </a:rPr>
              <a:t>Professionalism</a:t>
            </a:r>
            <a:endParaRPr b="0" lang="en-GB" sz="1800" spc="-1" strike="noStrike">
              <a:latin typeface="Arial"/>
            </a:endParaRPr>
          </a:p>
        </p:txBody>
      </p:sp>
      <p:sp>
        <p:nvSpPr>
          <p:cNvPr id="539" name="CustomShape 5"/>
          <p:cNvSpPr/>
          <p:nvPr/>
        </p:nvSpPr>
        <p:spPr>
          <a:xfrm>
            <a:off x="3070440" y="3715920"/>
            <a:ext cx="4818240" cy="943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2800" spc="-1" strike="noStrike">
                <a:solidFill>
                  <a:srgbClr val="0a1f24"/>
                </a:solidFill>
                <a:latin typeface="Arial"/>
                <a:ea typeface="Arial"/>
              </a:rPr>
              <a:t>Diverse organizations and operations</a:t>
            </a:r>
            <a:endParaRPr b="0" lang="en-GB" sz="2800" spc="-1" strike="noStrike">
              <a:latin typeface="Arial"/>
            </a:endParaRPr>
          </a:p>
        </p:txBody>
      </p:sp>
      <p:sp>
        <p:nvSpPr>
          <p:cNvPr id="540" name="CustomShape 6"/>
          <p:cNvSpPr/>
          <p:nvPr/>
        </p:nvSpPr>
        <p:spPr>
          <a:xfrm>
            <a:off x="3070440" y="4645440"/>
            <a:ext cx="4353480" cy="1599120"/>
          </a:xfrm>
          <a:prstGeom prst="rect">
            <a:avLst/>
          </a:prstGeom>
          <a:noFill/>
          <a:ln>
            <a:noFill/>
          </a:ln>
        </p:spPr>
        <p:style>
          <a:lnRef idx="0"/>
          <a:fillRef idx="0"/>
          <a:effectRef idx="0"/>
          <a:fontRef idx="minor"/>
        </p:style>
        <p:txBody>
          <a:bodyPr lIns="90000" rIns="90000" tIns="45000" bIns="45000">
            <a:spAutoFit/>
          </a:bodyPr>
          <a:p>
            <a:pPr marL="230040" indent="-229680">
              <a:lnSpc>
                <a:spcPct val="100000"/>
              </a:lnSpc>
              <a:buClr>
                <a:srgbClr val="1768b1"/>
              </a:buClr>
              <a:buFont typeface="Arial"/>
              <a:buChar char="•"/>
            </a:pPr>
            <a:r>
              <a:rPr b="0" lang="en-GB" sz="1800" spc="-1" strike="noStrike">
                <a:solidFill>
                  <a:srgbClr val="1768b1"/>
                </a:solidFill>
                <a:latin typeface="Arial"/>
                <a:ea typeface="Arial"/>
              </a:rPr>
              <a:t>Technically</a:t>
            </a:r>
            <a:endParaRPr b="0" lang="en-GB" sz="1800" spc="-1" strike="noStrike">
              <a:latin typeface="Arial"/>
            </a:endParaRPr>
          </a:p>
          <a:p>
            <a:pPr>
              <a:lnSpc>
                <a:spcPct val="100000"/>
              </a:lnSpc>
            </a:pPr>
            <a:endParaRPr b="0" lang="en-GB" sz="1800" spc="-1" strike="noStrike">
              <a:latin typeface="Arial"/>
            </a:endParaRPr>
          </a:p>
          <a:p>
            <a:pPr marL="230040" indent="-229680">
              <a:lnSpc>
                <a:spcPct val="100000"/>
              </a:lnSpc>
              <a:buClr>
                <a:srgbClr val="1768b1"/>
              </a:buClr>
              <a:buFont typeface="Arial"/>
              <a:buChar char="•"/>
            </a:pPr>
            <a:r>
              <a:rPr b="0" lang="en-GB" sz="1800" spc="-1" strike="noStrike">
                <a:solidFill>
                  <a:srgbClr val="1768b1"/>
                </a:solidFill>
                <a:latin typeface="Arial"/>
                <a:ea typeface="Arial"/>
              </a:rPr>
              <a:t>Organizationally</a:t>
            </a:r>
            <a:endParaRPr b="0" lang="en-GB" sz="1800" spc="-1" strike="noStrike">
              <a:latin typeface="Arial"/>
            </a:endParaRPr>
          </a:p>
          <a:p>
            <a:pPr>
              <a:lnSpc>
                <a:spcPct val="100000"/>
              </a:lnSpc>
            </a:pPr>
            <a:endParaRPr b="0" lang="en-GB" sz="1800" spc="-1" strike="noStrike">
              <a:latin typeface="Arial"/>
            </a:endParaRPr>
          </a:p>
          <a:p>
            <a:pPr marL="230040" indent="-229680">
              <a:lnSpc>
                <a:spcPct val="100000"/>
              </a:lnSpc>
              <a:buClr>
                <a:srgbClr val="1768b1"/>
              </a:buClr>
              <a:buFont typeface="Arial"/>
              <a:buChar char="•"/>
            </a:pPr>
            <a:r>
              <a:rPr b="0" lang="en-GB" sz="1800" spc="-1" strike="noStrike">
                <a:solidFill>
                  <a:srgbClr val="1768b1"/>
                </a:solidFill>
                <a:latin typeface="Arial"/>
                <a:ea typeface="Arial"/>
              </a:rPr>
              <a:t>Geographically</a:t>
            </a:r>
            <a:endParaRPr b="0" lang="en-GB" sz="1800" spc="-1" strike="noStrike">
              <a:latin typeface="Arial"/>
            </a:endParaRPr>
          </a:p>
          <a:p>
            <a:pPr>
              <a:lnSpc>
                <a:spcPct val="100000"/>
              </a:lnSpc>
            </a:pPr>
            <a:endParaRPr b="0" lang="en-GB" sz="1800" spc="-1" strike="noStrike">
              <a:latin typeface="Arial"/>
            </a:endParaRPr>
          </a:p>
          <a:p>
            <a:pPr marL="230040" indent="-229680">
              <a:lnSpc>
                <a:spcPct val="100000"/>
              </a:lnSpc>
              <a:buClr>
                <a:srgbClr val="1768b1"/>
              </a:buClr>
              <a:buFont typeface="Arial"/>
              <a:buChar char="•"/>
            </a:pPr>
            <a:r>
              <a:rPr b="0" lang="en-GB" sz="1800" spc="-1" strike="noStrike">
                <a:solidFill>
                  <a:srgbClr val="1768b1"/>
                </a:solidFill>
                <a:latin typeface="Arial"/>
                <a:ea typeface="Arial"/>
              </a:rPr>
              <a:t>Funding Models</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Features of the Root Server Operators</a:t>
            </a:r>
            <a:endParaRPr b="0" lang="en-US" sz="1800" spc="-1" strike="noStrike">
              <a:solidFill>
                <a:srgbClr val="0a1f24"/>
              </a:solidFill>
              <a:latin typeface="Arial"/>
            </a:endParaRPr>
          </a:p>
        </p:txBody>
      </p:sp>
      <p:pic>
        <p:nvPicPr>
          <p:cNvPr id="542" name="Picture 8" descr=""/>
          <p:cNvPicPr/>
          <p:nvPr/>
        </p:nvPicPr>
        <p:blipFill>
          <a:blip r:embed="rId1">
            <a:alphaModFix amt="50000"/>
          </a:blip>
          <a:stretch/>
        </p:blipFill>
        <p:spPr>
          <a:xfrm>
            <a:off x="0" y="651600"/>
            <a:ext cx="4539960" cy="5609520"/>
          </a:xfrm>
          <a:prstGeom prst="rect">
            <a:avLst/>
          </a:prstGeom>
          <a:ln>
            <a:noFill/>
          </a:ln>
        </p:spPr>
      </p:pic>
      <p:sp>
        <p:nvSpPr>
          <p:cNvPr id="543" name="CustomShape 2"/>
          <p:cNvSpPr/>
          <p:nvPr/>
        </p:nvSpPr>
        <p:spPr>
          <a:xfrm>
            <a:off x="15120" y="651600"/>
            <a:ext cx="9143640" cy="5609520"/>
          </a:xfrm>
          <a:prstGeom prst="rect">
            <a:avLst/>
          </a:prstGeom>
          <a:gradFill rotWithShape="0">
            <a:gsLst>
              <a:gs pos="0">
                <a:srgbClr val="ffffff">
                  <a:alpha val="39215"/>
                </a:srgbClr>
              </a:gs>
              <a:gs pos="100000">
                <a:srgbClr val="ffffff">
                  <a:alpha val="0"/>
                </a:srgbClr>
              </a:gs>
            </a:gsLst>
            <a:lin ang="10800000"/>
          </a:gradFill>
          <a:ln w="9360">
            <a:noFill/>
          </a:ln>
        </p:spPr>
        <p:style>
          <a:lnRef idx="0"/>
          <a:fillRef idx="0"/>
          <a:effectRef idx="0"/>
          <a:fontRef idx="minor"/>
        </p:style>
      </p:sp>
      <p:sp>
        <p:nvSpPr>
          <p:cNvPr id="544" name="CustomShape 3"/>
          <p:cNvSpPr/>
          <p:nvPr/>
        </p:nvSpPr>
        <p:spPr>
          <a:xfrm>
            <a:off x="3126960" y="973080"/>
            <a:ext cx="5545440" cy="943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GB" sz="2800" spc="-1" strike="noStrike">
                <a:solidFill>
                  <a:srgbClr val="0a1f24"/>
                </a:solidFill>
                <a:latin typeface="Arial"/>
                <a:ea typeface="Arial"/>
              </a:rPr>
              <a:t>Root Server Operators cooperate </a:t>
            </a:r>
            <a:endParaRPr b="0" lang="en-GB" sz="2800" spc="-1" strike="noStrike">
              <a:latin typeface="Arial"/>
            </a:endParaRPr>
          </a:p>
          <a:p>
            <a:pPr>
              <a:lnSpc>
                <a:spcPct val="100000"/>
              </a:lnSpc>
            </a:pPr>
            <a:r>
              <a:rPr b="0" lang="en-GB" sz="2800" spc="-1" strike="noStrike">
                <a:solidFill>
                  <a:srgbClr val="0a1f24"/>
                </a:solidFill>
                <a:latin typeface="Arial"/>
                <a:ea typeface="Arial"/>
              </a:rPr>
              <a:t>and coordinate through</a:t>
            </a:r>
            <a:endParaRPr b="0" lang="en-GB" sz="2800" spc="-1" strike="noStrike">
              <a:latin typeface="Arial"/>
            </a:endParaRPr>
          </a:p>
        </p:txBody>
      </p:sp>
      <p:sp>
        <p:nvSpPr>
          <p:cNvPr id="545" name="CustomShape 4"/>
          <p:cNvSpPr/>
          <p:nvPr/>
        </p:nvSpPr>
        <p:spPr>
          <a:xfrm>
            <a:off x="3098520" y="2081880"/>
            <a:ext cx="4511160" cy="315216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070c0"/>
              </a:buClr>
              <a:buFont typeface="Arial"/>
              <a:buChar char="•"/>
            </a:pPr>
            <a:r>
              <a:rPr b="0" lang="en-GB" sz="1800" spc="-1" strike="noStrike">
                <a:solidFill>
                  <a:srgbClr val="0070c0"/>
                </a:solidFill>
                <a:latin typeface="Arial"/>
                <a:ea typeface="Arial"/>
              </a:rPr>
              <a:t>Industry Meetings and Internet Bodies</a:t>
            </a:r>
            <a:endParaRPr b="0" lang="en-GB" sz="1800" spc="-1" strike="noStrike">
              <a:latin typeface="Arial"/>
            </a:endParaRPr>
          </a:p>
          <a:p>
            <a:pPr lvl="1" marL="685800" indent="-228240">
              <a:lnSpc>
                <a:spcPct val="100000"/>
              </a:lnSpc>
              <a:buClr>
                <a:srgbClr val="0070c0"/>
              </a:buClr>
              <a:buFont typeface="Arial"/>
              <a:buChar char="•"/>
            </a:pPr>
            <a:r>
              <a:rPr b="0" lang="en-GB" sz="1200" spc="-1" strike="noStrike">
                <a:solidFill>
                  <a:srgbClr val="0070c0"/>
                </a:solidFill>
                <a:latin typeface="Arial"/>
                <a:ea typeface="Arial"/>
              </a:rPr>
              <a:t>RSSAC/ICANN, IETF, RIPE, NANOG, DNS-OARC, APNIC, ARIN, AFNOG</a:t>
            </a:r>
            <a:endParaRPr b="0" lang="en-GB" sz="1200" spc="-1" strike="noStrike">
              <a:latin typeface="Arial"/>
            </a:endParaRPr>
          </a:p>
          <a:p>
            <a:pPr>
              <a:lnSpc>
                <a:spcPct val="100000"/>
              </a:lnSpc>
            </a:pPr>
            <a:endParaRPr b="0" lang="en-GB" sz="1200" spc="-1" strike="noStrike">
              <a:latin typeface="Arial"/>
            </a:endParaRPr>
          </a:p>
          <a:p>
            <a:pPr marL="228600" indent="-228240">
              <a:lnSpc>
                <a:spcPct val="100000"/>
              </a:lnSpc>
              <a:buClr>
                <a:srgbClr val="0070c0"/>
              </a:buClr>
              <a:buFont typeface="Arial"/>
              <a:buChar char="•"/>
            </a:pPr>
            <a:r>
              <a:rPr b="0" lang="en-GB" sz="1800" spc="-1" strike="noStrike">
                <a:solidFill>
                  <a:srgbClr val="0070c0"/>
                </a:solidFill>
                <a:latin typeface="Arial"/>
                <a:ea typeface="Arial"/>
              </a:rPr>
              <a:t>Communication tools</a:t>
            </a:r>
            <a:endParaRPr b="0" lang="en-GB" sz="1800" spc="-1" strike="noStrike">
              <a:latin typeface="Arial"/>
            </a:endParaRPr>
          </a:p>
          <a:p>
            <a:pPr lvl="1" marL="685800" indent="-228240">
              <a:lnSpc>
                <a:spcPct val="100000"/>
              </a:lnSpc>
              <a:buClr>
                <a:srgbClr val="0070c0"/>
              </a:buClr>
              <a:buFont typeface="Arial"/>
              <a:buChar char="•"/>
            </a:pPr>
            <a:r>
              <a:rPr b="0" lang="en-GB" sz="1200" spc="-1" strike="noStrike">
                <a:solidFill>
                  <a:srgbClr val="0070c0"/>
                </a:solidFill>
                <a:latin typeface="Arial"/>
                <a:ea typeface="Arial"/>
              </a:rPr>
              <a:t>Phone bridges, mailing lists, exchanging secure credentials</a:t>
            </a:r>
            <a:endParaRPr b="0" lang="en-GB" sz="1200" spc="-1" strike="noStrike">
              <a:latin typeface="Arial"/>
            </a:endParaRPr>
          </a:p>
          <a:p>
            <a:pPr>
              <a:lnSpc>
                <a:spcPct val="100000"/>
              </a:lnSpc>
            </a:pPr>
            <a:endParaRPr b="0" lang="en-GB" sz="1200" spc="-1" strike="noStrike">
              <a:latin typeface="Arial"/>
            </a:endParaRPr>
          </a:p>
          <a:p>
            <a:pPr marL="228600" indent="-228240">
              <a:lnSpc>
                <a:spcPct val="100000"/>
              </a:lnSpc>
              <a:buClr>
                <a:srgbClr val="0070c0"/>
              </a:buClr>
              <a:buFont typeface="Arial"/>
              <a:buChar char="•"/>
            </a:pPr>
            <a:r>
              <a:rPr b="0" lang="en-GB" sz="1800" spc="-1" strike="noStrike">
                <a:solidFill>
                  <a:srgbClr val="0070c0"/>
                </a:solidFill>
                <a:latin typeface="Arial"/>
                <a:ea typeface="Arial"/>
              </a:rPr>
              <a:t>Sharing data</a:t>
            </a:r>
            <a:endParaRPr b="0" lang="en-GB" sz="1800" spc="-1" strike="noStrike">
              <a:latin typeface="Arial"/>
            </a:endParaRPr>
          </a:p>
          <a:p>
            <a:pPr>
              <a:lnSpc>
                <a:spcPct val="100000"/>
              </a:lnSpc>
            </a:pPr>
            <a:endParaRPr b="0" lang="en-GB" sz="1800" spc="-1" strike="noStrike">
              <a:latin typeface="Arial"/>
            </a:endParaRPr>
          </a:p>
          <a:p>
            <a:pPr marL="228600" indent="-228240">
              <a:lnSpc>
                <a:spcPct val="100000"/>
              </a:lnSpc>
              <a:buClr>
                <a:srgbClr val="0070c0"/>
              </a:buClr>
              <a:buFont typeface="Arial"/>
              <a:buChar char="•"/>
            </a:pPr>
            <a:r>
              <a:rPr b="0" lang="en-GB" sz="1800" spc="-1" strike="noStrike">
                <a:solidFill>
                  <a:srgbClr val="0070c0"/>
                </a:solidFill>
                <a:latin typeface="Arial"/>
                <a:ea typeface="Arial"/>
              </a:rPr>
              <a:t>Periodic Activities to Support Emergency Response Capabilities</a:t>
            </a:r>
            <a:endParaRPr b="0" lang="en-GB" sz="1800" spc="-1" strike="noStrike">
              <a:latin typeface="Arial"/>
            </a:endParaRPr>
          </a:p>
          <a:p>
            <a:pPr>
              <a:lnSpc>
                <a:spcPct val="100000"/>
              </a:lnSpc>
            </a:pPr>
            <a:endParaRPr b="0" lang="en-GB" sz="1800" spc="-1" strike="noStrike">
              <a:latin typeface="Arial"/>
            </a:endParaRPr>
          </a:p>
          <a:p>
            <a:pPr>
              <a:lnSpc>
                <a:spcPct val="100000"/>
              </a:lnSpc>
            </a:pP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Root Server Operators</a:t>
            </a:r>
            <a:endParaRPr b="0" lang="en-US" sz="1800" spc="-1" strike="noStrike">
              <a:solidFill>
                <a:srgbClr val="0a1f24"/>
              </a:solidFill>
              <a:latin typeface="Arial"/>
            </a:endParaRPr>
          </a:p>
        </p:txBody>
      </p:sp>
      <p:pic>
        <p:nvPicPr>
          <p:cNvPr id="547" name="Picture 8" descr=""/>
          <p:cNvPicPr/>
          <p:nvPr/>
        </p:nvPicPr>
        <p:blipFill>
          <a:blip r:embed="rId1">
            <a:alphaModFix amt="50000"/>
          </a:blip>
          <a:stretch/>
        </p:blipFill>
        <p:spPr>
          <a:xfrm>
            <a:off x="0" y="651600"/>
            <a:ext cx="4539960" cy="5609520"/>
          </a:xfrm>
          <a:prstGeom prst="rect">
            <a:avLst/>
          </a:prstGeom>
          <a:ln>
            <a:noFill/>
          </a:ln>
        </p:spPr>
      </p:pic>
      <p:sp>
        <p:nvSpPr>
          <p:cNvPr id="548" name="CustomShape 2"/>
          <p:cNvSpPr/>
          <p:nvPr/>
        </p:nvSpPr>
        <p:spPr>
          <a:xfrm>
            <a:off x="15120" y="651600"/>
            <a:ext cx="9143640" cy="5609520"/>
          </a:xfrm>
          <a:prstGeom prst="rect">
            <a:avLst/>
          </a:prstGeom>
          <a:gradFill rotWithShape="0">
            <a:gsLst>
              <a:gs pos="0">
                <a:srgbClr val="ffffff">
                  <a:alpha val="39215"/>
                </a:srgbClr>
              </a:gs>
              <a:gs pos="100000">
                <a:srgbClr val="ffffff">
                  <a:alpha val="0"/>
                </a:srgbClr>
              </a:gs>
            </a:gsLst>
            <a:lin ang="10800000"/>
          </a:gradFill>
          <a:ln w="9360">
            <a:noFill/>
          </a:ln>
        </p:spPr>
        <p:style>
          <a:lnRef idx="0"/>
          <a:fillRef idx="0"/>
          <a:effectRef idx="0"/>
          <a:fontRef idx="minor"/>
        </p:style>
      </p:sp>
      <p:sp>
        <p:nvSpPr>
          <p:cNvPr id="549" name="CustomShape 3"/>
          <p:cNvSpPr/>
          <p:nvPr/>
        </p:nvSpPr>
        <p:spPr>
          <a:xfrm>
            <a:off x="3100320" y="4185360"/>
            <a:ext cx="565308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2800" spc="-1" strike="noStrike">
                <a:solidFill>
                  <a:srgbClr val="0a1f24"/>
                </a:solidFill>
                <a:latin typeface="Arial"/>
                <a:ea typeface="Arial"/>
              </a:rPr>
              <a:t>Operators </a:t>
            </a:r>
            <a:r>
              <a:rPr b="0" lang="en-GB" sz="2800" spc="-1" strike="noStrike">
                <a:solidFill>
                  <a:srgbClr val="0070c0"/>
                </a:solidFill>
                <a:latin typeface="Arial"/>
                <a:ea typeface="Arial"/>
              </a:rPr>
              <a:t>ARE</a:t>
            </a:r>
            <a:r>
              <a:rPr b="0" lang="en-GB" sz="2800" spc="-1" strike="noStrike">
                <a:solidFill>
                  <a:srgbClr val="0a1f24"/>
                </a:solidFill>
                <a:latin typeface="Arial"/>
                <a:ea typeface="Arial"/>
              </a:rPr>
              <a:t> </a:t>
            </a:r>
            <a:r>
              <a:rPr b="0" lang="en-GB" sz="2800" spc="-1" strike="noStrike">
                <a:solidFill>
                  <a:srgbClr val="1768b1"/>
                </a:solidFill>
                <a:latin typeface="Arial"/>
                <a:ea typeface="Arial"/>
              </a:rPr>
              <a:t>NOT</a:t>
            </a:r>
            <a:r>
              <a:rPr b="0" lang="en-GB" sz="2800" spc="-1" strike="noStrike">
                <a:solidFill>
                  <a:srgbClr val="0a1f24"/>
                </a:solidFill>
                <a:latin typeface="Arial"/>
                <a:ea typeface="Arial"/>
              </a:rPr>
              <a:t> involved with </a:t>
            </a:r>
            <a:endParaRPr b="0" lang="en-GB" sz="2800" spc="-1" strike="noStrike">
              <a:latin typeface="Arial"/>
            </a:endParaRPr>
          </a:p>
        </p:txBody>
      </p:sp>
      <p:sp>
        <p:nvSpPr>
          <p:cNvPr id="550" name="CustomShape 4"/>
          <p:cNvSpPr/>
          <p:nvPr/>
        </p:nvSpPr>
        <p:spPr>
          <a:xfrm>
            <a:off x="3100320" y="4785840"/>
            <a:ext cx="5138280" cy="1050480"/>
          </a:xfrm>
          <a:prstGeom prst="rect">
            <a:avLst/>
          </a:prstGeom>
          <a:noFill/>
          <a:ln>
            <a:noFill/>
          </a:ln>
        </p:spPr>
        <p:style>
          <a:lnRef idx="0"/>
          <a:fillRef idx="0"/>
          <a:effectRef idx="0"/>
          <a:fontRef idx="minor"/>
        </p:style>
        <p:txBody>
          <a:bodyPr lIns="90000" rIns="90000" tIns="45000" bIns="45000">
            <a:spAutoFit/>
          </a:bodyPr>
          <a:p>
            <a:pPr marL="230040" indent="-229680">
              <a:lnSpc>
                <a:spcPct val="100000"/>
              </a:lnSpc>
              <a:buClr>
                <a:srgbClr val="1768b1"/>
              </a:buClr>
              <a:buFont typeface="Arial"/>
              <a:buChar char="•"/>
            </a:pPr>
            <a:r>
              <a:rPr b="0" lang="en-GB" sz="1800" spc="-1" strike="noStrike">
                <a:solidFill>
                  <a:srgbClr val="1768b1"/>
                </a:solidFill>
                <a:latin typeface="Arial"/>
                <a:ea typeface="Arial"/>
              </a:rPr>
              <a:t>Policy making</a:t>
            </a:r>
            <a:endParaRPr b="0" lang="en-GB" sz="1800" spc="-1" strike="noStrike">
              <a:latin typeface="Arial"/>
            </a:endParaRPr>
          </a:p>
          <a:p>
            <a:pPr>
              <a:lnSpc>
                <a:spcPct val="100000"/>
              </a:lnSpc>
            </a:pPr>
            <a:endParaRPr b="0" lang="en-GB" sz="1800" spc="-1" strike="noStrike">
              <a:latin typeface="Arial"/>
            </a:endParaRPr>
          </a:p>
          <a:p>
            <a:pPr marL="230040" indent="-229680">
              <a:lnSpc>
                <a:spcPct val="100000"/>
              </a:lnSpc>
              <a:buClr>
                <a:srgbClr val="1768b1"/>
              </a:buClr>
              <a:buFont typeface="Arial"/>
              <a:buChar char="•"/>
            </a:pPr>
            <a:r>
              <a:rPr b="0" lang="en-GB" sz="1800" spc="-1" strike="noStrike">
                <a:solidFill>
                  <a:srgbClr val="1768b1"/>
                </a:solidFill>
                <a:latin typeface="Arial"/>
                <a:ea typeface="Arial"/>
              </a:rPr>
              <a:t>Data modification -- Operators are publishers, not authors or editors</a:t>
            </a:r>
            <a:endParaRPr b="0" lang="en-GB" sz="1800" spc="-1" strike="noStrike">
              <a:latin typeface="Arial"/>
            </a:endParaRPr>
          </a:p>
        </p:txBody>
      </p:sp>
      <p:sp>
        <p:nvSpPr>
          <p:cNvPr id="551" name="CustomShape 5"/>
          <p:cNvSpPr/>
          <p:nvPr/>
        </p:nvSpPr>
        <p:spPr>
          <a:xfrm>
            <a:off x="3100320" y="1517760"/>
            <a:ext cx="5042880" cy="1873440"/>
          </a:xfrm>
          <a:prstGeom prst="rect">
            <a:avLst/>
          </a:prstGeom>
          <a:noFill/>
          <a:ln>
            <a:noFill/>
          </a:ln>
        </p:spPr>
        <p:style>
          <a:lnRef idx="0"/>
          <a:fillRef idx="0"/>
          <a:effectRef idx="0"/>
          <a:fontRef idx="minor"/>
        </p:style>
        <p:txBody>
          <a:bodyPr lIns="90000" rIns="90000" tIns="45000" bIns="45000">
            <a:spAutoFit/>
          </a:bodyPr>
          <a:p>
            <a:pPr marL="230040" indent="-229680">
              <a:lnSpc>
                <a:spcPct val="100000"/>
              </a:lnSpc>
              <a:buClr>
                <a:srgbClr val="1768b1"/>
              </a:buClr>
              <a:buFont typeface="Arial"/>
              <a:buChar char="•"/>
            </a:pPr>
            <a:r>
              <a:rPr b="0" lang="en-GB" sz="1800" spc="-1" strike="noStrike">
                <a:solidFill>
                  <a:srgbClr val="1768b1"/>
                </a:solidFill>
                <a:latin typeface="Arial"/>
                <a:ea typeface="Arial"/>
              </a:rPr>
              <a:t>Careful operational evolution of service</a:t>
            </a:r>
            <a:endParaRPr b="0" lang="en-GB" sz="1800" spc="-1" strike="noStrike">
              <a:latin typeface="Arial"/>
            </a:endParaRPr>
          </a:p>
          <a:p>
            <a:pPr>
              <a:lnSpc>
                <a:spcPct val="100000"/>
              </a:lnSpc>
            </a:pPr>
            <a:endParaRPr b="0" lang="en-GB" sz="1800" spc="-1" strike="noStrike">
              <a:latin typeface="Arial"/>
            </a:endParaRPr>
          </a:p>
          <a:p>
            <a:pPr marL="230040" indent="-229680">
              <a:lnSpc>
                <a:spcPct val="100000"/>
              </a:lnSpc>
              <a:buClr>
                <a:srgbClr val="1768b1"/>
              </a:buClr>
              <a:buFont typeface="Arial"/>
              <a:buChar char="•"/>
            </a:pPr>
            <a:r>
              <a:rPr b="0" lang="en-GB" sz="1800" spc="-1" strike="noStrike">
                <a:solidFill>
                  <a:srgbClr val="1768b1"/>
                </a:solidFill>
                <a:latin typeface="Arial"/>
                <a:ea typeface="Arial"/>
              </a:rPr>
              <a:t>Evaluating and deploying suggested technical modifications</a:t>
            </a:r>
            <a:endParaRPr b="0" lang="en-GB" sz="1800" spc="-1" strike="noStrike">
              <a:latin typeface="Arial"/>
            </a:endParaRPr>
          </a:p>
          <a:p>
            <a:pPr>
              <a:lnSpc>
                <a:spcPct val="100000"/>
              </a:lnSpc>
            </a:pPr>
            <a:endParaRPr b="0" lang="en-GB" sz="1800" spc="-1" strike="noStrike">
              <a:latin typeface="Arial"/>
            </a:endParaRPr>
          </a:p>
          <a:p>
            <a:pPr marL="230040" indent="-229680">
              <a:lnSpc>
                <a:spcPct val="100000"/>
              </a:lnSpc>
              <a:buClr>
                <a:srgbClr val="1768b1"/>
              </a:buClr>
              <a:buFont typeface="Arial"/>
              <a:buChar char="•"/>
            </a:pPr>
            <a:r>
              <a:rPr b="0" lang="en-GB" sz="1800" spc="-1" strike="noStrike">
                <a:solidFill>
                  <a:srgbClr val="1768b1"/>
                </a:solidFill>
                <a:latin typeface="Arial"/>
                <a:ea typeface="Arial"/>
              </a:rPr>
              <a:t>Making every effort to ensure stability, robustness and reachability</a:t>
            </a:r>
            <a:endParaRPr b="0" lang="en-GB" sz="1800" spc="-1" strike="noStrike">
              <a:latin typeface="Arial"/>
            </a:endParaRPr>
          </a:p>
          <a:p>
            <a:pPr marL="230040" indent="-229680">
              <a:lnSpc>
                <a:spcPct val="100000"/>
              </a:lnSpc>
            </a:pPr>
            <a:endParaRPr b="0" lang="en-GB" sz="1800" spc="-1" strike="noStrike">
              <a:latin typeface="Arial"/>
            </a:endParaRPr>
          </a:p>
        </p:txBody>
      </p:sp>
      <p:sp>
        <p:nvSpPr>
          <p:cNvPr id="552" name="CustomShape 6"/>
          <p:cNvSpPr/>
          <p:nvPr/>
        </p:nvSpPr>
        <p:spPr>
          <a:xfrm>
            <a:off x="3100320" y="875160"/>
            <a:ext cx="565308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2800" spc="-1" strike="noStrike">
                <a:solidFill>
                  <a:srgbClr val="0a1f24"/>
                </a:solidFill>
                <a:latin typeface="Arial"/>
                <a:ea typeface="Arial"/>
              </a:rPr>
              <a:t>Operators </a:t>
            </a:r>
            <a:r>
              <a:rPr b="0" lang="en-GB" sz="2800" spc="-1" strike="noStrike">
                <a:solidFill>
                  <a:srgbClr val="1768b1"/>
                </a:solidFill>
                <a:latin typeface="Arial"/>
                <a:ea typeface="Arial"/>
              </a:rPr>
              <a:t>ARE</a:t>
            </a:r>
            <a:r>
              <a:rPr b="0" lang="en-GB" sz="2800" spc="-1" strike="noStrike">
                <a:solidFill>
                  <a:srgbClr val="0a1f24"/>
                </a:solidFill>
                <a:latin typeface="Arial"/>
                <a:ea typeface="Arial"/>
              </a:rPr>
              <a:t> involved with</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Myths Corrected</a:t>
            </a:r>
            <a:endParaRPr b="0" lang="en-US" sz="1800" spc="-1" strike="noStrike">
              <a:solidFill>
                <a:srgbClr val="0a1f24"/>
              </a:solidFill>
              <a:latin typeface="Arial"/>
            </a:endParaRPr>
          </a:p>
        </p:txBody>
      </p:sp>
      <p:graphicFrame>
        <p:nvGraphicFramePr>
          <p:cNvPr id="554" name="Table 2"/>
          <p:cNvGraphicFramePr/>
          <p:nvPr/>
        </p:nvGraphicFramePr>
        <p:xfrm>
          <a:off x="576720" y="744840"/>
          <a:ext cx="8054280" cy="2966400"/>
        </p:xfrm>
        <a:graphic>
          <a:graphicData uri="http://schemas.openxmlformats.org/drawingml/2006/table">
            <a:tbl>
              <a:tblPr/>
              <a:tblGrid>
                <a:gridCol w="4027320"/>
                <a:gridCol w="4027320"/>
              </a:tblGrid>
              <a:tr h="347760">
                <a:tc>
                  <a:txBody>
                    <a:bodyPr>
                      <a:noAutofit/>
                    </a:bodyPr>
                    <a:p>
                      <a:pPr algn="ctr">
                        <a:lnSpc>
                          <a:spcPct val="100000"/>
                        </a:lnSpc>
                      </a:pPr>
                      <a:r>
                        <a:rPr b="0" lang="en-GB" sz="1800" spc="-1" strike="noStrike">
                          <a:solidFill>
                            <a:srgbClr val="ffffff"/>
                          </a:solidFill>
                          <a:latin typeface="Arial"/>
                          <a:ea typeface="Arial"/>
                        </a:rPr>
                        <a:t>Myth</a:t>
                      </a:r>
                      <a:endParaRPr b="0" lang="en-GB" sz="1800" spc="-1" strike="noStrike">
                        <a:latin typeface="Arial"/>
                      </a:endParaRPr>
                    </a:p>
                  </a:txBody>
                  <a:tcPr marL="91440" marR="91440">
                    <a:lnB w="2880">
                      <a:solidFill>
                        <a:srgbClr val="0a1f24"/>
                      </a:solidFill>
                    </a:lnB>
                    <a:solidFill>
                      <a:srgbClr val="1768b1"/>
                    </a:solidFill>
                  </a:tcPr>
                </a:tc>
                <a:tc>
                  <a:txBody>
                    <a:bodyPr>
                      <a:noAutofit/>
                    </a:bodyPr>
                    <a:p>
                      <a:pPr algn="ctr">
                        <a:lnSpc>
                          <a:spcPct val="100000"/>
                        </a:lnSpc>
                      </a:pPr>
                      <a:r>
                        <a:rPr b="0" lang="en-GB" sz="1800" spc="-1" strike="noStrike">
                          <a:solidFill>
                            <a:srgbClr val="ffffff"/>
                          </a:solidFill>
                          <a:latin typeface="Arial"/>
                          <a:ea typeface="Arial"/>
                        </a:rPr>
                        <a:t>Reality</a:t>
                      </a:r>
                      <a:endParaRPr b="0" lang="en-GB" sz="1800" spc="-1" strike="noStrike">
                        <a:latin typeface="Arial"/>
                      </a:endParaRPr>
                    </a:p>
                  </a:txBody>
                  <a:tcPr marL="91440" marR="91440">
                    <a:lnB w="2880">
                      <a:solidFill>
                        <a:srgbClr val="0a1f24"/>
                      </a:solidFill>
                    </a:lnB>
                    <a:solidFill>
                      <a:srgbClr val="84bf41"/>
                    </a:solidFill>
                  </a:tcPr>
                </a:tc>
              </a:tr>
              <a:tr h="603720">
                <a:tc>
                  <a:txBody>
                    <a:bodyPr>
                      <a:noAutofit/>
                    </a:bodyPr>
                    <a:p>
                      <a:pPr>
                        <a:lnSpc>
                          <a:spcPct val="100000"/>
                        </a:lnSpc>
                      </a:pPr>
                      <a:r>
                        <a:rPr b="0" lang="en-GB" sz="1800" spc="-1" strike="noStrike">
                          <a:solidFill>
                            <a:srgbClr val="0a1f24"/>
                          </a:solidFill>
                          <a:latin typeface="Arial"/>
                          <a:ea typeface="Arial"/>
                        </a:rPr>
                        <a:t>Root servers control where Internet traffic goes.</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c>
                  <a:txBody>
                    <a:bodyPr>
                      <a:noAutofit/>
                    </a:bodyPr>
                    <a:p>
                      <a:pPr>
                        <a:lnSpc>
                          <a:spcPct val="100000"/>
                        </a:lnSpc>
                      </a:pPr>
                      <a:r>
                        <a:rPr b="0" lang="en-GB" sz="1800" spc="-1" strike="noStrike">
                          <a:solidFill>
                            <a:srgbClr val="0a1f24"/>
                          </a:solidFill>
                          <a:latin typeface="Arial"/>
                          <a:ea typeface="Arial"/>
                        </a:rPr>
                        <a:t>Routers control where Internet traffic goes.</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r>
              <a:tr h="603720">
                <a:tc>
                  <a:txBody>
                    <a:bodyPr>
                      <a:noAutofit/>
                    </a:bodyPr>
                    <a:p>
                      <a:pPr>
                        <a:lnSpc>
                          <a:spcPct val="100000"/>
                        </a:lnSpc>
                      </a:pPr>
                      <a:r>
                        <a:rPr b="0" lang="en-GB" sz="1800" spc="-1" strike="noStrike">
                          <a:solidFill>
                            <a:srgbClr val="0a1f24"/>
                          </a:solidFill>
                          <a:latin typeface="Arial"/>
                          <a:ea typeface="Arial"/>
                        </a:rPr>
                        <a:t>Most DNS queries ARE handled</a:t>
                      </a:r>
                      <a:br/>
                      <a:r>
                        <a:rPr b="0" lang="en-GB" sz="1800" spc="-1" strike="noStrike">
                          <a:solidFill>
                            <a:srgbClr val="0a1f24"/>
                          </a:solidFill>
                          <a:latin typeface="Arial"/>
                          <a:ea typeface="Arial"/>
                        </a:rPr>
                        <a:t>by a root server.</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c>
                  <a:txBody>
                    <a:bodyPr>
                      <a:noAutofit/>
                    </a:bodyPr>
                    <a:p>
                      <a:pPr>
                        <a:lnSpc>
                          <a:spcPct val="100000"/>
                        </a:lnSpc>
                      </a:pPr>
                      <a:r>
                        <a:rPr b="0" lang="en-GB" sz="1800" spc="-1" strike="noStrike">
                          <a:solidFill>
                            <a:srgbClr val="0a1f24"/>
                          </a:solidFill>
                          <a:latin typeface="Arial"/>
                          <a:ea typeface="Arial"/>
                        </a:rPr>
                        <a:t>Most DNS queries are NOT handled by a root server.</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r>
              <a:tr h="603720">
                <a:tc>
                  <a:txBody>
                    <a:bodyPr>
                      <a:noAutofit/>
                    </a:bodyPr>
                    <a:p>
                      <a:pPr>
                        <a:lnSpc>
                          <a:spcPct val="100000"/>
                        </a:lnSpc>
                      </a:pPr>
                      <a:r>
                        <a:rPr b="0" lang="en-GB" sz="1800" spc="-1" strike="noStrike">
                          <a:solidFill>
                            <a:srgbClr val="0a1f24"/>
                          </a:solidFill>
                          <a:latin typeface="Arial"/>
                          <a:ea typeface="Arial"/>
                        </a:rPr>
                        <a:t>Administration of the root zone and service provision are the same thing.</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c>
                  <a:txBody>
                    <a:bodyPr>
                      <a:noAutofit/>
                    </a:bodyPr>
                    <a:p>
                      <a:pPr>
                        <a:lnSpc>
                          <a:spcPct val="100000"/>
                        </a:lnSpc>
                      </a:pPr>
                      <a:r>
                        <a:rPr b="0" lang="en-GB" sz="1800" spc="-1" strike="noStrike">
                          <a:solidFill>
                            <a:srgbClr val="0a1f24"/>
                          </a:solidFill>
                          <a:latin typeface="Arial"/>
                          <a:ea typeface="Arial"/>
                        </a:rPr>
                        <a:t>Administration of the root zone is separate from service provision.</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r>
              <a:tr h="603720">
                <a:tc>
                  <a:txBody>
                    <a:bodyPr>
                      <a:noAutofit/>
                    </a:bodyPr>
                    <a:p>
                      <a:pPr>
                        <a:lnSpc>
                          <a:spcPct val="100000"/>
                        </a:lnSpc>
                      </a:pPr>
                      <a:r>
                        <a:rPr b="0" lang="en-GB" sz="1800" spc="-1" strike="noStrike">
                          <a:solidFill>
                            <a:srgbClr val="0a1f24"/>
                          </a:solidFill>
                          <a:latin typeface="Arial"/>
                          <a:ea typeface="Arial"/>
                        </a:rPr>
                        <a:t>The root server identities have special meaning.</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c>
                  <a:txBody>
                    <a:bodyPr>
                      <a:noAutofit/>
                    </a:bodyPr>
                    <a:p>
                      <a:pPr>
                        <a:lnSpc>
                          <a:spcPct val="100000"/>
                        </a:lnSpc>
                      </a:pPr>
                      <a:r>
                        <a:rPr b="0" lang="en-GB" sz="1800" spc="-1" strike="noStrike">
                          <a:solidFill>
                            <a:srgbClr val="0a1f24"/>
                          </a:solidFill>
                          <a:latin typeface="Arial"/>
                          <a:ea typeface="Arial"/>
                        </a:rPr>
                        <a:t>None of the root server identities are special.</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r>
              <a:tr h="859680">
                <a:tc>
                  <a:txBody>
                    <a:bodyPr>
                      <a:noAutofit/>
                    </a:bodyPr>
                    <a:p>
                      <a:pPr>
                        <a:lnSpc>
                          <a:spcPct val="100000"/>
                        </a:lnSpc>
                      </a:pPr>
                      <a:r>
                        <a:rPr b="0" lang="en-GB" sz="1800" spc="-1" strike="noStrike">
                          <a:solidFill>
                            <a:srgbClr val="0a1f24"/>
                          </a:solidFill>
                          <a:latin typeface="Arial"/>
                          <a:ea typeface="Arial"/>
                        </a:rPr>
                        <a:t>There are only 13 root servers.</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c>
                  <a:txBody>
                    <a:bodyPr>
                      <a:noAutofit/>
                    </a:bodyPr>
                    <a:p>
                      <a:pPr>
                        <a:lnSpc>
                          <a:spcPct val="100000"/>
                        </a:lnSpc>
                      </a:pPr>
                      <a:r>
                        <a:rPr b="0" lang="en-GB" sz="1800" spc="-1" strike="noStrike">
                          <a:solidFill>
                            <a:srgbClr val="0a1f24"/>
                          </a:solidFill>
                          <a:latin typeface="Arial"/>
                          <a:ea typeface="Arial"/>
                        </a:rPr>
                        <a:t>There are more then 1000 servers globally, but only 13 technical identities.</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r>
              <a:tr h="859680">
                <a:tc>
                  <a:txBody>
                    <a:bodyPr>
                      <a:noAutofit/>
                    </a:bodyPr>
                    <a:p>
                      <a:pPr>
                        <a:lnSpc>
                          <a:spcPct val="100000"/>
                        </a:lnSpc>
                      </a:pPr>
                      <a:r>
                        <a:rPr b="0" lang="en-GB" sz="1800" spc="-1" strike="noStrike">
                          <a:solidFill>
                            <a:srgbClr val="0a1f24"/>
                          </a:solidFill>
                          <a:latin typeface="Arial"/>
                          <a:ea typeface="Arial"/>
                        </a:rPr>
                        <a:t>The root server operators conduct operations independently.</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c>
                  <a:txBody>
                    <a:bodyPr>
                      <a:noAutofit/>
                    </a:bodyPr>
                    <a:p>
                      <a:pPr>
                        <a:lnSpc>
                          <a:spcPct val="100000"/>
                        </a:lnSpc>
                      </a:pPr>
                      <a:r>
                        <a:rPr b="0" lang="en-GB" sz="1800" spc="-1" strike="noStrike">
                          <a:solidFill>
                            <a:srgbClr val="0a1f24"/>
                          </a:solidFill>
                          <a:latin typeface="Arial"/>
                          <a:ea typeface="Arial"/>
                        </a:rPr>
                        <a:t>The collective root server operators coordinate root service operation as a whole.</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r>
              <a:tr h="603720">
                <a:tc>
                  <a:txBody>
                    <a:bodyPr>
                      <a:noAutofit/>
                    </a:bodyPr>
                    <a:p>
                      <a:pPr>
                        <a:lnSpc>
                          <a:spcPct val="100000"/>
                        </a:lnSpc>
                      </a:pPr>
                      <a:r>
                        <a:rPr b="0" lang="en-GB" sz="1800" spc="-1" strike="noStrike">
                          <a:solidFill>
                            <a:srgbClr val="0a1f24"/>
                          </a:solidFill>
                          <a:latin typeface="Arial"/>
                          <a:ea typeface="Arial"/>
                        </a:rPr>
                        <a:t>Root server operators only receive the TLD portion of a query.</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c>
                  <a:txBody>
                    <a:bodyPr>
                      <a:noAutofit/>
                    </a:bodyPr>
                    <a:p>
                      <a:pPr>
                        <a:lnSpc>
                          <a:spcPct val="100000"/>
                        </a:lnSpc>
                      </a:pPr>
                      <a:r>
                        <a:rPr b="0" lang="en-GB" sz="1800" spc="-1" strike="noStrike">
                          <a:solidFill>
                            <a:srgbClr val="0a1f24"/>
                          </a:solidFill>
                          <a:latin typeface="Arial"/>
                          <a:ea typeface="Arial"/>
                        </a:rPr>
                        <a:t>Root server operators </a:t>
                      </a:r>
                      <a:r>
                        <a:rPr b="1" lang="en-GB" sz="1800" spc="-1" strike="noStrike">
                          <a:solidFill>
                            <a:srgbClr val="0a1f24"/>
                          </a:solidFill>
                          <a:latin typeface="Arial"/>
                          <a:ea typeface="Arial"/>
                        </a:rPr>
                        <a:t>usually</a:t>
                      </a:r>
                      <a:r>
                        <a:rPr b="0" lang="en-GB" sz="1800" spc="-1" strike="noStrike">
                          <a:solidFill>
                            <a:srgbClr val="0a1f24"/>
                          </a:solidFill>
                          <a:latin typeface="Arial"/>
                          <a:ea typeface="Arial"/>
                        </a:rPr>
                        <a:t> receive the entire query.</a:t>
                      </a:r>
                      <a:endParaRPr b="0" lang="en-GB" sz="1800" spc="-1" strike="noStrike">
                        <a:latin typeface="Arial"/>
                      </a:endParaRPr>
                    </a:p>
                  </a:txBody>
                  <a:tcPr marL="91440" marR="91440">
                    <a:lnL w="2880">
                      <a:solidFill>
                        <a:srgbClr val="0a1f24"/>
                      </a:solidFill>
                    </a:lnL>
                    <a:lnR w="2880">
                      <a:solidFill>
                        <a:srgbClr val="0a1f24"/>
                      </a:solidFill>
                    </a:lnR>
                    <a:lnT w="2880">
                      <a:solidFill>
                        <a:srgbClr val="0a1f24"/>
                      </a:solidFill>
                    </a:lnT>
                    <a:lnB w="2880">
                      <a:solidFill>
                        <a:srgbClr val="0a1f24"/>
                      </a:solidFill>
                    </a:lnB>
                    <a:solidFill>
                      <a:srgbClr val="ffffff">
                        <a:alpha val="90000"/>
                      </a:srgbClr>
                    </a:solidFill>
                  </a:tcPr>
                </a:tc>
              </a:tr>
            </a:tbl>
          </a:graphicData>
        </a:graphic>
      </p:graphicFrame>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What Does Good Look Like?</a:t>
            </a:r>
            <a:endParaRPr b="0" lang="en-US" sz="1800" spc="-1" strike="noStrike">
              <a:solidFill>
                <a:srgbClr val="0a1f24"/>
              </a:solidFill>
              <a:latin typeface="Arial"/>
            </a:endParaRPr>
          </a:p>
        </p:txBody>
      </p:sp>
      <p:sp>
        <p:nvSpPr>
          <p:cNvPr id="556" name="CustomShape 2"/>
          <p:cNvSpPr/>
          <p:nvPr/>
        </p:nvSpPr>
        <p:spPr>
          <a:xfrm>
            <a:off x="520560" y="851760"/>
            <a:ext cx="8102880" cy="484524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Want 3-4 nearby instances</a:t>
            </a:r>
            <a:endParaRPr b="0" lang="en-GB" sz="2400" spc="-1" strike="noStrike">
              <a:latin typeface="Arial"/>
            </a:endParaRPr>
          </a:p>
          <a:p>
            <a:pPr lvl="1" marL="685800" indent="-228240">
              <a:lnSpc>
                <a:spcPct val="100000"/>
              </a:lnSpc>
              <a:buClr>
                <a:srgbClr val="0a1f24"/>
              </a:buClr>
              <a:buSzPct val="75000"/>
              <a:buFont typeface="Arial"/>
              <a:buChar char="•"/>
            </a:pPr>
            <a:r>
              <a:rPr b="0" lang="en-GB" sz="2400" spc="-1" strike="noStrike">
                <a:solidFill>
                  <a:srgbClr val="0a1f24"/>
                </a:solidFill>
                <a:latin typeface="Arial"/>
                <a:ea typeface="Arial"/>
              </a:rPr>
              <a:t>Increasing peering connections</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Turn on DNSSEC validation in resolvers</a:t>
            </a:r>
            <a:endParaRPr b="0" lang="en-GB" sz="2400" spc="-1" strike="noStrike">
              <a:latin typeface="Arial"/>
            </a:endParaRPr>
          </a:p>
          <a:p>
            <a:pPr lvl="1" marL="685800" indent="-228240">
              <a:lnSpc>
                <a:spcPct val="100000"/>
              </a:lnSpc>
              <a:buClr>
                <a:srgbClr val="0a1f24"/>
              </a:buClr>
              <a:buSzPct val="75000"/>
              <a:buFont typeface="Arial"/>
              <a:buChar char="•"/>
            </a:pPr>
            <a:r>
              <a:rPr b="0" lang="en-GB" sz="2400" spc="-1" strike="noStrike">
                <a:solidFill>
                  <a:srgbClr val="0a1f24"/>
                </a:solidFill>
                <a:latin typeface="Arial"/>
                <a:ea typeface="Arial"/>
              </a:rPr>
              <a:t>Ensures you are getting unmodified Root Zone (IANA) data</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R U Technical? Participate in and contribute to the RSSAC Caucus?</a:t>
            </a:r>
            <a:endParaRPr b="0" lang="en-GB" sz="2400" spc="-1" strike="noStrike">
              <a:latin typeface="Arial"/>
            </a:endParaRPr>
          </a:p>
          <a:p>
            <a:pPr lvl="1" marL="685800" indent="-228240">
              <a:lnSpc>
                <a:spcPct val="100000"/>
              </a:lnSpc>
              <a:buClr>
                <a:srgbClr val="0a1f24"/>
              </a:buClr>
              <a:buSzPct val="75000"/>
              <a:buFont typeface="Arial"/>
              <a:buChar char="•"/>
            </a:pPr>
            <a:r>
              <a:rPr b="0" lang="en-GB" sz="2400" spc="-1" strike="noStrike">
                <a:solidFill>
                  <a:srgbClr val="0a1f24"/>
                </a:solidFill>
                <a:latin typeface="Arial"/>
                <a:ea typeface="Arial"/>
              </a:rPr>
              <a:t>Where technical advice is created</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Interested in hosting an Anycast instance?</a:t>
            </a:r>
            <a:endParaRPr b="0" lang="en-GB" sz="2400" spc="-1" strike="noStrike">
              <a:latin typeface="Arial"/>
            </a:endParaRPr>
          </a:p>
          <a:p>
            <a:pPr lvl="1" marL="685800" indent="-228240">
              <a:lnSpc>
                <a:spcPct val="100000"/>
              </a:lnSpc>
              <a:buClr>
                <a:srgbClr val="0a1f24"/>
              </a:buClr>
              <a:buSzPct val="75000"/>
              <a:buFont typeface="Arial"/>
              <a:buChar char="•"/>
            </a:pPr>
            <a:r>
              <a:rPr b="0" lang="en-GB" sz="2400" spc="-1" strike="noStrike">
                <a:solidFill>
                  <a:srgbClr val="0a1f24"/>
                </a:solidFill>
                <a:latin typeface="Arial"/>
                <a:ea typeface="Arial"/>
              </a:rPr>
              <a:t>Talk to an Root Server Operator</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TextShape 1"/>
          <p:cNvSpPr txBox="1"/>
          <p:nvPr/>
        </p:nvSpPr>
        <p:spPr>
          <a:xfrm>
            <a:off x="509400" y="2052000"/>
            <a:ext cx="8297280" cy="1783440"/>
          </a:xfrm>
          <a:prstGeom prst="rect">
            <a:avLst/>
          </a:prstGeom>
          <a:noFill/>
          <a:ln>
            <a:noFill/>
          </a:ln>
        </p:spPr>
        <p:txBody>
          <a:bodyPr lIns="90000" rIns="90000" tIns="45000" bIns="45000">
            <a:noAutofit/>
          </a:bodyPr>
          <a:p>
            <a:pPr algn="ctr">
              <a:lnSpc>
                <a:spcPct val="100000"/>
              </a:lnSpc>
            </a:pPr>
            <a:r>
              <a:rPr b="0" lang="en-US" sz="3500" spc="-1" strike="noStrike">
                <a:solidFill>
                  <a:srgbClr val="ffffff"/>
                </a:solidFill>
                <a:latin typeface="Calibri"/>
              </a:rPr>
              <a:t>RSSAC and Evolution of the Governance for the Root Server System</a:t>
            </a:r>
            <a:endParaRPr b="0" lang="en-US" sz="3500" spc="-1" strike="noStrike">
              <a:solidFill>
                <a:srgbClr val="0a1f24"/>
              </a:solidFill>
              <a:latin typeface="Calibri"/>
            </a:endParaRPr>
          </a:p>
          <a:p>
            <a:pPr algn="ctr">
              <a:lnSpc>
                <a:spcPct val="100000"/>
              </a:lnSpc>
            </a:pPr>
            <a:r>
              <a:rPr b="0" lang="en-US" sz="3500" spc="-1" strike="noStrike">
                <a:solidFill>
                  <a:srgbClr val="ffffff"/>
                </a:solidFill>
                <a:latin typeface="Calibri"/>
              </a:rPr>
              <a:t>(The short version)</a:t>
            </a:r>
            <a:endParaRPr b="0" lang="en-US" sz="3500" spc="-1" strike="noStrike">
              <a:solidFill>
                <a:srgbClr val="0a1f24"/>
              </a:solidFill>
              <a:latin typeface="Calibri"/>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8"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A Few Acronyms</a:t>
            </a:r>
            <a:endParaRPr b="0" lang="en-US" sz="1800" spc="-1" strike="noStrike">
              <a:solidFill>
                <a:srgbClr val="0a1f24"/>
              </a:solidFill>
              <a:latin typeface="Arial"/>
            </a:endParaRPr>
          </a:p>
        </p:txBody>
      </p:sp>
      <p:graphicFrame>
        <p:nvGraphicFramePr>
          <p:cNvPr id="2" name="Diagram2"/>
          <p:cNvGraphicFramePr/>
          <p:nvPr>
            <p:extLst>
              <p:ext uri="{D42A27DB-BD31-4B8C-83A1-F6EECF244321}">
                <p14:modId xmlns:p14="http://schemas.microsoft.com/office/powerpoint/2010/main" val="1057897113"/>
              </p:ext>
            </p:extLst>
          </p:nvPr>
        </p:nvGraphicFramePr>
        <p:xfrm>
          <a:off x="1209240" y="1812240"/>
          <a:ext cx="7250400" cy="4063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9"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Setting the Context and Expectations</a:t>
            </a:r>
            <a:endParaRPr b="0" lang="en-US" sz="1800" spc="-1" strike="noStrike">
              <a:solidFill>
                <a:srgbClr val="0a1f24"/>
              </a:solidFill>
              <a:latin typeface="Arial"/>
            </a:endParaRPr>
          </a:p>
        </p:txBody>
      </p:sp>
      <p:graphicFrame>
        <p:nvGraphicFramePr>
          <p:cNvPr id="3" name="Diagram3"/>
          <p:cNvGraphicFramePr/>
          <p:nvPr>
            <p:extLst>
              <p:ext uri="{D42A27DB-BD31-4B8C-83A1-F6EECF244321}">
                <p14:modId xmlns:p14="http://schemas.microsoft.com/office/powerpoint/2010/main" val="3684842602"/>
              </p:ext>
            </p:extLst>
          </p:nvPr>
        </p:nvGraphicFramePr>
        <p:xfrm>
          <a:off x="1521000" y="1329480"/>
          <a:ext cx="5717880" cy="38390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Thinking Back …</a:t>
            </a:r>
            <a:endParaRPr b="0" lang="en-US" sz="1800" spc="-1" strike="noStrike">
              <a:solidFill>
                <a:srgbClr val="0a1f24"/>
              </a:solidFill>
              <a:latin typeface="Arial"/>
            </a:endParaRPr>
          </a:p>
        </p:txBody>
      </p:sp>
      <p:sp>
        <p:nvSpPr>
          <p:cNvPr id="561" name="CustomShape 2"/>
          <p:cNvSpPr/>
          <p:nvPr/>
        </p:nvSpPr>
        <p:spPr>
          <a:xfrm>
            <a:off x="299520" y="772560"/>
            <a:ext cx="2790000" cy="1229400"/>
          </a:xfrm>
          <a:prstGeom prst="ellipse">
            <a:avLst/>
          </a:prstGeom>
          <a:gradFill rotWithShape="0">
            <a:gsLst>
              <a:gs pos="0">
                <a:srgbClr val="008ce1"/>
              </a:gs>
              <a:gs pos="100000">
                <a:srgbClr val="a4caff"/>
              </a:gs>
            </a:gsLst>
            <a:lin ang="16200000"/>
          </a:gradFill>
          <a:ln>
            <a:solidFill>
              <a:schemeClr val="lt1">
                <a:hueOff val="0"/>
                <a:satOff val="0"/>
                <a:lumOff val="0"/>
                <a:alphaOff val="0"/>
              </a:schemeClr>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1983-1986</a:t>
            </a:r>
            <a:r>
              <a:rPr b="0" lang="en-GB" sz="2200" spc="-1" strike="noStrike">
                <a:solidFill>
                  <a:srgbClr val="ffffff"/>
                </a:solidFill>
                <a:latin typeface="Arial"/>
              </a:rPr>
              <a:t>:</a:t>
            </a:r>
            <a:endParaRPr b="0" lang="en-GB" sz="2200" spc="-1" strike="noStrike">
              <a:latin typeface="Arial"/>
            </a:endParaRPr>
          </a:p>
          <a:p>
            <a:pPr algn="ctr">
              <a:lnSpc>
                <a:spcPct val="150000"/>
              </a:lnSpc>
            </a:pPr>
            <a:r>
              <a:rPr b="0" lang="en-GB" sz="2200" spc="-1" strike="noStrike">
                <a:solidFill>
                  <a:srgbClr val="ffffff"/>
                </a:solidFill>
                <a:latin typeface="Arial"/>
              </a:rPr>
              <a:t>4 Addresses</a:t>
            </a:r>
            <a:endParaRPr b="0" lang="en-GB" sz="2200" spc="-1" strike="noStrike">
              <a:latin typeface="Arial"/>
            </a:endParaRPr>
          </a:p>
        </p:txBody>
      </p:sp>
      <p:sp>
        <p:nvSpPr>
          <p:cNvPr id="562" name="CustomShape 3"/>
          <p:cNvSpPr/>
          <p:nvPr/>
        </p:nvSpPr>
        <p:spPr>
          <a:xfrm>
            <a:off x="4188240" y="772560"/>
            <a:ext cx="2790000" cy="1229400"/>
          </a:xfrm>
          <a:prstGeom prst="ellipse">
            <a:avLst/>
          </a:prstGeom>
          <a:gradFill rotWithShape="0">
            <a:gsLst>
              <a:gs pos="0">
                <a:srgbClr val="008ce1"/>
              </a:gs>
              <a:gs pos="100000">
                <a:srgbClr val="a4caff"/>
              </a:gs>
            </a:gsLst>
            <a:lin ang="16200000"/>
          </a:gra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1987</a:t>
            </a:r>
            <a:r>
              <a:rPr b="0" lang="en-GB" sz="2200" spc="-1" strike="noStrike">
                <a:solidFill>
                  <a:srgbClr val="ffffff"/>
                </a:solidFill>
                <a:latin typeface="Arial"/>
              </a:rPr>
              <a:t>:</a:t>
            </a:r>
            <a:endParaRPr b="0" lang="en-GB" sz="2200" spc="-1" strike="noStrike">
              <a:latin typeface="Arial"/>
            </a:endParaRPr>
          </a:p>
          <a:p>
            <a:pPr algn="ctr">
              <a:lnSpc>
                <a:spcPct val="150000"/>
              </a:lnSpc>
            </a:pPr>
            <a:r>
              <a:rPr b="0" lang="en-GB" sz="2200" spc="-1" strike="noStrike">
                <a:solidFill>
                  <a:srgbClr val="ffffff"/>
                </a:solidFill>
                <a:latin typeface="Arial"/>
              </a:rPr>
              <a:t>7 Addresses</a:t>
            </a:r>
            <a:endParaRPr b="0" lang="en-GB" sz="2200" spc="-1" strike="noStrike">
              <a:latin typeface="Arial"/>
            </a:endParaRPr>
          </a:p>
        </p:txBody>
      </p:sp>
      <p:sp>
        <p:nvSpPr>
          <p:cNvPr id="563" name="CustomShape 4"/>
          <p:cNvSpPr/>
          <p:nvPr/>
        </p:nvSpPr>
        <p:spPr>
          <a:xfrm>
            <a:off x="5949000" y="2658960"/>
            <a:ext cx="2790000" cy="1103400"/>
          </a:xfrm>
          <a:prstGeom prst="ellipse">
            <a:avLst/>
          </a:prstGeom>
          <a:gradFill rotWithShape="0">
            <a:gsLst>
              <a:gs pos="0">
                <a:srgbClr val="008ce1"/>
              </a:gs>
              <a:gs pos="100000">
                <a:srgbClr val="a4caff"/>
              </a:gs>
            </a:gsLst>
            <a:lin ang="16200000"/>
          </a:gra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1991</a:t>
            </a:r>
            <a:r>
              <a:rPr b="0" lang="en-GB" sz="2200" spc="-1" strike="noStrike">
                <a:solidFill>
                  <a:srgbClr val="ffffff"/>
                </a:solidFill>
                <a:latin typeface="Arial"/>
              </a:rPr>
              <a:t>:</a:t>
            </a:r>
            <a:endParaRPr b="0" lang="en-GB" sz="2200" spc="-1" strike="noStrike">
              <a:latin typeface="Arial"/>
            </a:endParaRPr>
          </a:p>
          <a:p>
            <a:pPr algn="ctr">
              <a:lnSpc>
                <a:spcPct val="150000"/>
              </a:lnSpc>
            </a:pPr>
            <a:r>
              <a:rPr b="0" lang="en-GB" sz="2200" spc="-1" strike="noStrike">
                <a:solidFill>
                  <a:srgbClr val="ffffff"/>
                </a:solidFill>
                <a:latin typeface="Arial"/>
              </a:rPr>
              <a:t>8 Addresses</a:t>
            </a:r>
            <a:endParaRPr b="0" lang="en-GB" sz="2200" spc="-1" strike="noStrike">
              <a:latin typeface="Arial"/>
            </a:endParaRPr>
          </a:p>
        </p:txBody>
      </p:sp>
      <p:sp>
        <p:nvSpPr>
          <p:cNvPr id="564" name="CustomShape 5"/>
          <p:cNvSpPr/>
          <p:nvPr/>
        </p:nvSpPr>
        <p:spPr>
          <a:xfrm>
            <a:off x="2039040" y="2706480"/>
            <a:ext cx="2790000" cy="1103400"/>
          </a:xfrm>
          <a:prstGeom prst="ellipse">
            <a:avLst/>
          </a:prstGeom>
          <a:gradFill rotWithShape="0">
            <a:gsLst>
              <a:gs pos="0">
                <a:srgbClr val="008ce1"/>
              </a:gs>
              <a:gs pos="100000">
                <a:srgbClr val="a4caff"/>
              </a:gs>
            </a:gsLst>
            <a:lin ang="16200000"/>
          </a:gra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1993</a:t>
            </a:r>
            <a:r>
              <a:rPr b="0" lang="en-GB" sz="2200" spc="-1" strike="noStrike">
                <a:solidFill>
                  <a:srgbClr val="ffffff"/>
                </a:solidFill>
                <a:latin typeface="Arial"/>
              </a:rPr>
              <a:t>:</a:t>
            </a:r>
            <a:endParaRPr b="0" lang="en-GB" sz="2200" spc="-1" strike="noStrike">
              <a:latin typeface="Arial"/>
            </a:endParaRPr>
          </a:p>
          <a:p>
            <a:pPr>
              <a:lnSpc>
                <a:spcPct val="150000"/>
              </a:lnSpc>
            </a:pPr>
            <a:r>
              <a:rPr b="0" lang="en-GB" sz="2200" spc="-1" strike="noStrike">
                <a:solidFill>
                  <a:srgbClr val="ffffff"/>
                </a:solidFill>
                <a:latin typeface="Arial"/>
              </a:rPr>
              <a:t>  </a:t>
            </a:r>
            <a:r>
              <a:rPr b="0" lang="en-GB" sz="2200" spc="-1" strike="noStrike">
                <a:solidFill>
                  <a:srgbClr val="ffffff"/>
                </a:solidFill>
                <a:latin typeface="Arial"/>
              </a:rPr>
              <a:t>9 Addresses</a:t>
            </a:r>
            <a:endParaRPr b="0" lang="en-GB" sz="2200" spc="-1" strike="noStrike">
              <a:latin typeface="Arial"/>
            </a:endParaRPr>
          </a:p>
        </p:txBody>
      </p:sp>
      <p:sp>
        <p:nvSpPr>
          <p:cNvPr id="565" name="CustomShape 6"/>
          <p:cNvSpPr/>
          <p:nvPr/>
        </p:nvSpPr>
        <p:spPr>
          <a:xfrm rot="5400000">
            <a:off x="7084440" y="1313280"/>
            <a:ext cx="1260720" cy="1187280"/>
          </a:xfrm>
          <a:prstGeom prst="bentArrow">
            <a:avLst>
              <a:gd name="adj1" fmla="val 25000"/>
              <a:gd name="adj2" fmla="val 25000"/>
              <a:gd name="adj3" fmla="val 25000"/>
              <a:gd name="adj4" fmla="val 43750"/>
            </a:avLst>
          </a:prstGeom>
          <a:solidFill>
            <a:srgbClr val="00b050"/>
          </a:soli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66" name="CustomShape 7"/>
          <p:cNvSpPr/>
          <p:nvPr/>
        </p:nvSpPr>
        <p:spPr>
          <a:xfrm flipV="1" rot="5400000">
            <a:off x="642240" y="3309840"/>
            <a:ext cx="1260720" cy="843120"/>
          </a:xfrm>
          <a:prstGeom prst="bentArrow">
            <a:avLst>
              <a:gd name="adj1" fmla="val 34346"/>
              <a:gd name="adj2" fmla="val 25000"/>
              <a:gd name="adj3" fmla="val 25000"/>
              <a:gd name="adj4" fmla="val 43750"/>
            </a:avLst>
          </a:prstGeom>
          <a:solidFill>
            <a:srgbClr val="00b050"/>
          </a:soli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67" name="CustomShape 8"/>
          <p:cNvSpPr/>
          <p:nvPr/>
        </p:nvSpPr>
        <p:spPr>
          <a:xfrm>
            <a:off x="186480" y="4487760"/>
            <a:ext cx="2790000" cy="1103400"/>
          </a:xfrm>
          <a:prstGeom prst="ellipse">
            <a:avLst/>
          </a:prstGeom>
          <a:gradFill rotWithShape="0">
            <a:gsLst>
              <a:gs pos="0">
                <a:srgbClr val="008ce1"/>
              </a:gs>
              <a:gs pos="100000">
                <a:srgbClr val="a4caff"/>
              </a:gs>
            </a:gsLst>
            <a:lin ang="16200000"/>
          </a:gra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50000"/>
              </a:lnSpc>
            </a:pPr>
            <a:r>
              <a:rPr b="0" lang="en-GB" sz="2200" spc="-1" strike="noStrike" u="sng">
                <a:solidFill>
                  <a:srgbClr val="ffffff"/>
                </a:solidFill>
                <a:uFillTx/>
                <a:latin typeface="Arial"/>
              </a:rPr>
              <a:t>1998</a:t>
            </a:r>
            <a:r>
              <a:rPr b="0" lang="en-GB" sz="2200" spc="-1" strike="noStrike">
                <a:solidFill>
                  <a:srgbClr val="ffffff"/>
                </a:solidFill>
                <a:latin typeface="Arial"/>
              </a:rPr>
              <a:t>:</a:t>
            </a:r>
            <a:endParaRPr b="0" lang="en-GB" sz="2200" spc="-1" strike="noStrike">
              <a:latin typeface="Arial"/>
            </a:endParaRPr>
          </a:p>
          <a:p>
            <a:pPr>
              <a:lnSpc>
                <a:spcPct val="150000"/>
              </a:lnSpc>
            </a:pPr>
            <a:r>
              <a:rPr b="0" lang="en-GB" sz="2200" spc="-1" strike="noStrike">
                <a:solidFill>
                  <a:srgbClr val="ffffff"/>
                </a:solidFill>
                <a:latin typeface="Arial"/>
              </a:rPr>
              <a:t>13 Addresses</a:t>
            </a:r>
            <a:endParaRPr b="0" lang="en-GB" sz="2200" spc="-1" strike="noStrike">
              <a:latin typeface="Arial"/>
            </a:endParaRPr>
          </a:p>
        </p:txBody>
      </p:sp>
      <p:sp>
        <p:nvSpPr>
          <p:cNvPr id="568" name="CustomShape 9"/>
          <p:cNvSpPr/>
          <p:nvPr/>
        </p:nvSpPr>
        <p:spPr>
          <a:xfrm>
            <a:off x="3295080" y="1119240"/>
            <a:ext cx="756360" cy="504000"/>
          </a:xfrm>
          <a:prstGeom prst="rightArrow">
            <a:avLst>
              <a:gd name="adj1" fmla="val 50000"/>
              <a:gd name="adj2" fmla="val 50000"/>
            </a:avLst>
          </a:prstGeom>
          <a:solidFill>
            <a:srgbClr val="00b050"/>
          </a:soli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69" name="CustomShape 10"/>
          <p:cNvSpPr/>
          <p:nvPr/>
        </p:nvSpPr>
        <p:spPr>
          <a:xfrm flipH="1">
            <a:off x="4987080" y="2958480"/>
            <a:ext cx="766800" cy="504000"/>
          </a:xfrm>
          <a:prstGeom prst="rightArrow">
            <a:avLst>
              <a:gd name="adj1" fmla="val 50000"/>
              <a:gd name="adj2" fmla="val 50000"/>
            </a:avLst>
          </a:prstGeom>
          <a:solidFill>
            <a:srgbClr val="00b050"/>
          </a:solidFill>
          <a:ln>
            <a:solidFill>
              <a:srgbClr val="1585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0" name="CustomShape 11"/>
          <p:cNvSpPr/>
          <p:nvPr/>
        </p:nvSpPr>
        <p:spPr>
          <a:xfrm>
            <a:off x="3103200" y="3949920"/>
            <a:ext cx="5898600" cy="219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GB" sz="2400" spc="-1" strike="noStrike">
                <a:solidFill>
                  <a:srgbClr val="0a1f24"/>
                </a:solidFill>
                <a:latin typeface="Arial"/>
              </a:rPr>
              <a:t>Changes Over Time</a:t>
            </a:r>
            <a:endParaRPr b="0" lang="en-GB" sz="2400" spc="-1" strike="noStrike">
              <a:latin typeface="Arial"/>
            </a:endParaRPr>
          </a:p>
          <a:p>
            <a:pPr marL="343080" indent="-342720">
              <a:lnSpc>
                <a:spcPct val="100000"/>
              </a:lnSpc>
              <a:buClr>
                <a:srgbClr val="0a1f24"/>
              </a:buClr>
              <a:buFont typeface="Arial"/>
              <a:buChar char="•"/>
            </a:pPr>
            <a:r>
              <a:rPr b="0" lang="en-GB" sz="1800" spc="-1" strike="noStrike">
                <a:solidFill>
                  <a:srgbClr val="0a1f24"/>
                </a:solidFill>
                <a:latin typeface="Arial"/>
              </a:rPr>
              <a:t>Responding to technical demands</a:t>
            </a:r>
            <a:endParaRPr b="0" lang="en-GB" sz="1800" spc="-1" strike="noStrike">
              <a:latin typeface="Arial"/>
            </a:endParaRPr>
          </a:p>
          <a:p>
            <a:pPr marL="343080" indent="-342720">
              <a:lnSpc>
                <a:spcPct val="100000"/>
              </a:lnSpc>
              <a:buClr>
                <a:srgbClr val="0a1f24"/>
              </a:buClr>
              <a:buFont typeface="Arial"/>
              <a:buChar char="•"/>
            </a:pPr>
            <a:r>
              <a:rPr b="0" lang="en-GB" sz="1800" spc="-1" strike="noStrike">
                <a:solidFill>
                  <a:srgbClr val="0a1f24"/>
                </a:solidFill>
                <a:latin typeface="Arial"/>
              </a:rPr>
              <a:t>Scaling issues are now solved using anycast</a:t>
            </a:r>
            <a:endParaRPr b="0" lang="en-GB" sz="1800" spc="-1" strike="noStrike">
              <a:latin typeface="Arial"/>
            </a:endParaRPr>
          </a:p>
          <a:p>
            <a:pPr>
              <a:lnSpc>
                <a:spcPct val="100000"/>
              </a:lnSpc>
            </a:pPr>
            <a:r>
              <a:rPr b="1" lang="en-GB" sz="2400" spc="-1" strike="noStrike">
                <a:solidFill>
                  <a:srgbClr val="0a1f24"/>
                </a:solidFill>
                <a:latin typeface="Arial"/>
              </a:rPr>
              <a:t>Root Server System Addressing Today</a:t>
            </a:r>
            <a:endParaRPr b="0" lang="en-GB" sz="2400" spc="-1" strike="noStrike">
              <a:latin typeface="Arial"/>
            </a:endParaRPr>
          </a:p>
          <a:p>
            <a:pPr marL="285840" indent="-285480">
              <a:lnSpc>
                <a:spcPct val="100000"/>
              </a:lnSpc>
              <a:buClr>
                <a:srgbClr val="0a1f24"/>
              </a:buClr>
              <a:buFont typeface="Arial"/>
              <a:buChar char="•"/>
            </a:pPr>
            <a:r>
              <a:rPr b="0" lang="en-GB" sz="1800" spc="-1" strike="noStrike">
                <a:solidFill>
                  <a:srgbClr val="0a1f24"/>
                </a:solidFill>
                <a:latin typeface="Arial"/>
              </a:rPr>
              <a:t>IPv6 addresses added starting in 2008</a:t>
            </a:r>
            <a:endParaRPr b="0" lang="en-GB" sz="1800" spc="-1" strike="noStrike">
              <a:latin typeface="Arial"/>
            </a:endParaRPr>
          </a:p>
          <a:p>
            <a:pPr marL="285840" indent="-285480">
              <a:lnSpc>
                <a:spcPct val="100000"/>
              </a:lnSpc>
              <a:buClr>
                <a:srgbClr val="0a1f24"/>
              </a:buClr>
              <a:buFont typeface="Arial"/>
              <a:buChar char="•"/>
            </a:pPr>
            <a:r>
              <a:rPr b="0" lang="en-GB" sz="1800" spc="-1" strike="noStrike">
                <a:solidFill>
                  <a:srgbClr val="0a1f24"/>
                </a:solidFill>
                <a:latin typeface="Arial"/>
              </a:rPr>
              <a:t>13 IPv4 and IPv6 Address Pairs</a:t>
            </a:r>
            <a:endParaRPr b="0" lang="en-GB" sz="1800" spc="-1" strike="noStrike">
              <a:latin typeface="Arial"/>
            </a:endParaRPr>
          </a:p>
          <a:p>
            <a:pPr marL="285840" indent="-285480">
              <a:lnSpc>
                <a:spcPct val="100000"/>
              </a:lnSpc>
              <a:buClr>
                <a:srgbClr val="0a1f24"/>
              </a:buClr>
              <a:buFont typeface="Arial"/>
              <a:buChar char="•"/>
            </a:pPr>
            <a:r>
              <a:rPr b="0" lang="en-GB" sz="1800" spc="-1" strike="noStrike">
                <a:solidFill>
                  <a:srgbClr val="0a1f24"/>
                </a:solidFill>
                <a:latin typeface="Arial"/>
              </a:rPr>
              <a:t>Served from 1000+ International Instances</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Global DNS Root Services</a:t>
            </a:r>
            <a:endParaRPr b="0" lang="en-US" sz="1800" spc="-1" strike="noStrike">
              <a:solidFill>
                <a:srgbClr val="0a1f24"/>
              </a:solidFill>
              <a:latin typeface="Arial"/>
            </a:endParaRPr>
          </a:p>
        </p:txBody>
      </p:sp>
      <p:sp>
        <p:nvSpPr>
          <p:cNvPr id="572" name="CustomShape 2"/>
          <p:cNvSpPr/>
          <p:nvPr/>
        </p:nvSpPr>
        <p:spPr>
          <a:xfrm>
            <a:off x="4074120" y="1700280"/>
            <a:ext cx="4093200" cy="3872880"/>
          </a:xfrm>
          <a:prstGeom prst="rect">
            <a:avLst/>
          </a:prstGeom>
          <a:noFill/>
          <a:ln>
            <a:noFill/>
          </a:ln>
        </p:spPr>
        <p:style>
          <a:lnRef idx="0"/>
          <a:fillRef idx="0"/>
          <a:effectRef idx="0"/>
          <a:fontRef idx="minor"/>
        </p:style>
        <p:txBody>
          <a:bodyPr lIns="68760" rIns="68760" tIns="34200" bIns="34200">
            <a:noAutofit/>
          </a:bodyPr>
          <a:p>
            <a:pPr marL="457200">
              <a:lnSpc>
                <a:spcPct val="100000"/>
              </a:lnSpc>
              <a:spcBef>
                <a:spcPts val="181"/>
              </a:spcBef>
            </a:pPr>
            <a:endParaRPr b="0" lang="en-GB" sz="3200" spc="-1" strike="noStrike">
              <a:latin typeface="Arial"/>
            </a:endParaRPr>
          </a:p>
          <a:p>
            <a:pPr marL="457200">
              <a:lnSpc>
                <a:spcPct val="100000"/>
              </a:lnSpc>
              <a:spcBef>
                <a:spcPts val="281"/>
              </a:spcBef>
            </a:pPr>
            <a:r>
              <a:rPr b="1" lang="en-GB" sz="1400" spc="-1" strike="noStrike">
                <a:solidFill>
                  <a:srgbClr val="0a1f24"/>
                </a:solidFill>
                <a:latin typeface="Arial"/>
              </a:rPr>
              <a:t>1000+ DNS root server instances in the global DNS root cloud</a:t>
            </a:r>
            <a:endParaRPr b="0" lang="en-GB" sz="1400" spc="-1" strike="noStrike">
              <a:latin typeface="Arial"/>
            </a:endParaRPr>
          </a:p>
          <a:p>
            <a:pPr marL="343080">
              <a:lnSpc>
                <a:spcPct val="100000"/>
              </a:lnSpc>
              <a:spcBef>
                <a:spcPts val="221"/>
              </a:spcBef>
            </a:pPr>
            <a:endParaRPr b="0" lang="en-GB" sz="14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Cogent Communications</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ICANN</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Internet Systems Consortium</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NASA Ames Research Center</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Netnod</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Réseaux IP Européens Network Coordination Centre</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University of Maryland</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University of Southern California, Information Sciences Institute</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U.S. Department of Defense Network Information Center</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U.S. Army Research Laboratory</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Verisign, Inc.</a:t>
            </a:r>
            <a:endParaRPr b="0" lang="en-GB" sz="1100" spc="-1" strike="noStrike">
              <a:latin typeface="Arial"/>
            </a:endParaRPr>
          </a:p>
          <a:p>
            <a:pPr lvl="2" marL="1143000" indent="-228240">
              <a:lnSpc>
                <a:spcPct val="100000"/>
              </a:lnSpc>
              <a:spcBef>
                <a:spcPts val="221"/>
              </a:spcBef>
              <a:buClr>
                <a:srgbClr val="0a1f24"/>
              </a:buClr>
              <a:buFont typeface="Arial"/>
              <a:buAutoNum type="arabicPeriod"/>
            </a:pPr>
            <a:r>
              <a:rPr b="0" lang="en-GB" sz="1100" spc="-1" strike="noStrike">
                <a:solidFill>
                  <a:srgbClr val="0a1f24"/>
                </a:solidFill>
                <a:latin typeface="Arial"/>
              </a:rPr>
              <a:t>WIDE Project and Japan Registry Services</a:t>
            </a:r>
            <a:endParaRPr b="0" lang="en-GB" sz="1100" spc="-1" strike="noStrike">
              <a:latin typeface="Arial"/>
            </a:endParaRPr>
          </a:p>
        </p:txBody>
      </p:sp>
      <p:pic>
        <p:nvPicPr>
          <p:cNvPr id="573" name="Picture 2" descr=""/>
          <p:cNvPicPr/>
          <p:nvPr/>
        </p:nvPicPr>
        <p:blipFill>
          <a:blip r:embed="rId1"/>
          <a:srcRect l="0" t="0" r="0" b="8039"/>
          <a:stretch/>
        </p:blipFill>
        <p:spPr>
          <a:xfrm>
            <a:off x="1046520" y="1635480"/>
            <a:ext cx="3027240" cy="40028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Identifiers on the Internet </a:t>
            </a:r>
            <a:endParaRPr b="0" lang="en-US" sz="1800" spc="-1" strike="noStrike">
              <a:solidFill>
                <a:srgbClr val="0a1f24"/>
              </a:solidFill>
              <a:latin typeface="Arial"/>
            </a:endParaRPr>
          </a:p>
        </p:txBody>
      </p:sp>
      <p:sp>
        <p:nvSpPr>
          <p:cNvPr id="385" name="Line 2"/>
          <p:cNvSpPr/>
          <p:nvPr/>
        </p:nvSpPr>
        <p:spPr>
          <a:xfrm>
            <a:off x="3297600" y="2586600"/>
            <a:ext cx="482400" cy="477360"/>
          </a:xfrm>
          <a:prstGeom prst="line">
            <a:avLst/>
          </a:prstGeom>
          <a:ln>
            <a:round/>
          </a:ln>
        </p:spPr>
        <p:style>
          <a:lnRef idx="2">
            <a:schemeClr val="accent1"/>
          </a:lnRef>
          <a:fillRef idx="0">
            <a:schemeClr val="accent1"/>
          </a:fillRef>
          <a:effectRef idx="1">
            <a:schemeClr val="accent1"/>
          </a:effectRef>
          <a:fontRef idx="minor"/>
        </p:style>
      </p:sp>
      <p:sp>
        <p:nvSpPr>
          <p:cNvPr id="386" name="CustomShape 3"/>
          <p:cNvSpPr/>
          <p:nvPr/>
        </p:nvSpPr>
        <p:spPr>
          <a:xfrm>
            <a:off x="3402360" y="2534400"/>
            <a:ext cx="2107800" cy="2048400"/>
          </a:xfrm>
          <a:prstGeom prst="ellipse">
            <a:avLst/>
          </a:prstGeom>
          <a:solidFill>
            <a:schemeClr val="accent6"/>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1" lang="en-GB" sz="2000" spc="-1" strike="noStrike">
                <a:solidFill>
                  <a:srgbClr val="ffffff"/>
                </a:solidFill>
                <a:latin typeface="Arial"/>
                <a:ea typeface="Arial"/>
              </a:rPr>
              <a:t>IP</a:t>
            </a:r>
            <a:endParaRPr b="0" lang="en-GB" sz="2000" spc="-1" strike="noStrike">
              <a:latin typeface="Arial"/>
            </a:endParaRPr>
          </a:p>
          <a:p>
            <a:pPr algn="ctr">
              <a:lnSpc>
                <a:spcPct val="100000"/>
              </a:lnSpc>
            </a:pPr>
            <a:r>
              <a:rPr b="1" lang="en-GB" sz="2000" spc="-1" strike="noStrike">
                <a:solidFill>
                  <a:srgbClr val="ffffff"/>
                </a:solidFill>
                <a:latin typeface="Arial"/>
                <a:ea typeface="Arial"/>
              </a:rPr>
              <a:t>Addresses</a:t>
            </a:r>
            <a:endParaRPr b="0" lang="en-GB" sz="2000" spc="-1" strike="noStrike">
              <a:latin typeface="Arial"/>
            </a:endParaRPr>
          </a:p>
        </p:txBody>
      </p:sp>
      <p:sp>
        <p:nvSpPr>
          <p:cNvPr id="387" name="CustomShape 4"/>
          <p:cNvSpPr/>
          <p:nvPr/>
        </p:nvSpPr>
        <p:spPr>
          <a:xfrm>
            <a:off x="1558440" y="809640"/>
            <a:ext cx="2221200" cy="2049840"/>
          </a:xfrm>
          <a:prstGeom prst="ellipse">
            <a:avLst/>
          </a:prstGeom>
          <a:solidFill>
            <a:schemeClr val="tx2"/>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The Fundamental Identifier on the Internet</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Organic. Trusted. </a:t>
            </a:r>
            <a:endParaRPr b="0" lang="en-US" sz="1800" spc="-1" strike="noStrike">
              <a:solidFill>
                <a:srgbClr val="0a1f24"/>
              </a:solidFill>
              <a:latin typeface="Arial"/>
            </a:endParaRPr>
          </a:p>
        </p:txBody>
      </p:sp>
      <p:sp>
        <p:nvSpPr>
          <p:cNvPr id="575" name="CustomShape 2"/>
          <p:cNvSpPr/>
          <p:nvPr/>
        </p:nvSpPr>
        <p:spPr>
          <a:xfrm>
            <a:off x="520560" y="851760"/>
            <a:ext cx="8102880" cy="4113720"/>
          </a:xfrm>
          <a:prstGeom prst="rect">
            <a:avLst/>
          </a:prstGeom>
          <a:noFill/>
          <a:ln>
            <a:noFill/>
          </a:ln>
        </p:spPr>
        <p:style>
          <a:lnRef idx="0"/>
          <a:fillRef idx="0"/>
          <a:effectRef idx="0"/>
          <a:fontRef idx="minor"/>
        </p:style>
        <p:txBody>
          <a:bodyPr lIns="90000" rIns="90000" tIns="45000" bIns="45000">
            <a:spAutoFit/>
          </a:bodyPr>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John Postel asked, people rallied.</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No-one got paid.</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They did a good job.</a:t>
            </a: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Earned the trust of, well, everyone who had clue.</a:t>
            </a:r>
            <a:endParaRPr b="0" lang="en-GB" sz="2400" spc="-1" strike="noStrike">
              <a:latin typeface="Arial"/>
            </a:endParaRPr>
          </a:p>
          <a:p>
            <a:pPr>
              <a:lnSpc>
                <a:spcPct val="100000"/>
              </a:lnSpc>
            </a:pPr>
            <a:endParaRPr b="0" lang="en-GB" sz="2400" spc="-1" strike="noStrike">
              <a:latin typeface="Arial"/>
            </a:endParaRPr>
          </a:p>
          <a:p>
            <a:pPr>
              <a:lnSpc>
                <a:spcPct val="100000"/>
              </a:lnSpc>
            </a:pPr>
            <a:endParaRPr b="0" lang="en-GB" sz="2400" spc="-1" strike="noStrike">
              <a:latin typeface="Arial"/>
            </a:endParaRPr>
          </a:p>
          <a:p>
            <a:pPr>
              <a:lnSpc>
                <a:spcPct val="100000"/>
              </a:lnSpc>
            </a:pPr>
            <a:endParaRPr b="0" lang="en-GB" sz="2400" spc="-1" strike="noStrike">
              <a:latin typeface="Arial"/>
            </a:endParaRPr>
          </a:p>
          <a:p>
            <a:pPr marL="228600" indent="-228240">
              <a:lnSpc>
                <a:spcPct val="100000"/>
              </a:lnSpc>
              <a:buClr>
                <a:srgbClr val="0a1f24"/>
              </a:buClr>
              <a:buSzPct val="75000"/>
              <a:buFont typeface="Arial"/>
              <a:buChar char="•"/>
            </a:pPr>
            <a:r>
              <a:rPr b="0" lang="en-GB" sz="2400" spc="-1" strike="noStrike">
                <a:solidFill>
                  <a:srgbClr val="0a1f24"/>
                </a:solidFill>
                <a:latin typeface="Arial"/>
                <a:ea typeface="Arial"/>
              </a:rPr>
              <a:t>…</a:t>
            </a:r>
            <a:r>
              <a:rPr b="0" lang="en-GB" sz="2400" spc="-1" strike="noStrike">
                <a:solidFill>
                  <a:srgbClr val="0a1f24"/>
                </a:solidFill>
                <a:latin typeface="Arial"/>
                <a:ea typeface="Arial"/>
              </a:rPr>
              <a:t>. But time marches on, and the world changed</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Scope of the Proposed Model</a:t>
            </a:r>
            <a:endParaRPr b="0" lang="en-US" sz="1800" spc="-1" strike="noStrike">
              <a:solidFill>
                <a:srgbClr val="0a1f24"/>
              </a:solidFill>
              <a:latin typeface="Arial"/>
            </a:endParaRPr>
          </a:p>
        </p:txBody>
      </p:sp>
      <p:pic>
        <p:nvPicPr>
          <p:cNvPr id="577" name="Picture 3" descr=""/>
          <p:cNvPicPr/>
          <p:nvPr/>
        </p:nvPicPr>
        <p:blipFill>
          <a:blip r:embed="rId1"/>
          <a:stretch/>
        </p:blipFill>
        <p:spPr>
          <a:xfrm>
            <a:off x="950400" y="2016360"/>
            <a:ext cx="7243200" cy="373284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Model Design Principle</a:t>
            </a:r>
            <a:endParaRPr b="0" lang="en-US" sz="1800" spc="-1" strike="noStrike">
              <a:solidFill>
                <a:srgbClr val="0a1f24"/>
              </a:solidFill>
              <a:latin typeface="Arial"/>
            </a:endParaRPr>
          </a:p>
        </p:txBody>
      </p:sp>
      <p:graphicFrame>
        <p:nvGraphicFramePr>
          <p:cNvPr id="4" name="Diagram4"/>
          <p:cNvGraphicFramePr/>
          <p:nvPr>
            <p:extLst>
              <p:ext uri="{D42A27DB-BD31-4B8C-83A1-F6EECF244321}">
                <p14:modId xmlns:p14="http://schemas.microsoft.com/office/powerpoint/2010/main" val="3608135479"/>
              </p:ext>
            </p:extLst>
          </p:nvPr>
        </p:nvGraphicFramePr>
        <p:xfrm>
          <a:off x="1523880" y="2024280"/>
          <a:ext cx="6095520" cy="4063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Stakeholders</a:t>
            </a:r>
            <a:endParaRPr b="0" lang="en-US" sz="1800" spc="-1" strike="noStrike">
              <a:solidFill>
                <a:srgbClr val="0a1f24"/>
              </a:solidFill>
              <a:latin typeface="Arial"/>
            </a:endParaRPr>
          </a:p>
        </p:txBody>
      </p:sp>
      <p:graphicFrame>
        <p:nvGraphicFramePr>
          <p:cNvPr id="5" name="Diagram5"/>
          <p:cNvGraphicFramePr/>
          <p:nvPr>
            <p:extLst>
              <p:ext uri="{D42A27DB-BD31-4B8C-83A1-F6EECF244321}">
                <p14:modId xmlns:p14="http://schemas.microsoft.com/office/powerpoint/2010/main" val="2145192108"/>
              </p:ext>
            </p:extLst>
          </p:nvPr>
        </p:nvGraphicFramePr>
        <p:xfrm>
          <a:off x="675000" y="1612080"/>
          <a:ext cx="7878240" cy="4273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2400" spc="-1" strike="noStrike">
                <a:solidFill>
                  <a:srgbClr val="0a1f24"/>
                </a:solidFill>
                <a:latin typeface="Arial"/>
              </a:rPr>
              <a:t>Governance: </a:t>
            </a:r>
            <a:br/>
            <a:br/>
            <a:r>
              <a:rPr b="1" lang="en-US" sz="2400" spc="-1" strike="noStrike">
                <a:solidFill>
                  <a:srgbClr val="0a1f24"/>
                </a:solidFill>
                <a:latin typeface="Arial"/>
              </a:rPr>
              <a:t>An interplay of three constructs operating in tandem</a:t>
            </a:r>
            <a:endParaRPr b="0" lang="en-US" sz="2400" spc="-1" strike="noStrike">
              <a:solidFill>
                <a:srgbClr val="0a1f24"/>
              </a:solidFill>
              <a:latin typeface="Arial"/>
            </a:endParaRPr>
          </a:p>
        </p:txBody>
      </p:sp>
      <p:pic>
        <p:nvPicPr>
          <p:cNvPr id="581" name="Picture 2" descr=""/>
          <p:cNvPicPr/>
          <p:nvPr/>
        </p:nvPicPr>
        <p:blipFill>
          <a:blip r:embed="rId1"/>
          <a:srcRect l="0" t="0" r="0" b="10206"/>
          <a:stretch/>
        </p:blipFill>
        <p:spPr>
          <a:xfrm>
            <a:off x="1962000" y="1283760"/>
            <a:ext cx="5126400" cy="450540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2"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2200" spc="-1" strike="noStrike">
                <a:solidFill>
                  <a:srgbClr val="0a1f24"/>
                </a:solidFill>
                <a:latin typeface="Arial"/>
              </a:rPr>
              <a:t>Governance:  A balance of interplay of separate functions </a:t>
            </a:r>
            <a:endParaRPr b="0" lang="en-US" sz="2200" spc="-1" strike="noStrike">
              <a:solidFill>
                <a:srgbClr val="0a1f24"/>
              </a:solidFill>
              <a:latin typeface="Arial"/>
            </a:endParaRPr>
          </a:p>
        </p:txBody>
      </p:sp>
      <p:graphicFrame>
        <p:nvGraphicFramePr>
          <p:cNvPr id="6" name="Diagram6"/>
          <p:cNvGraphicFramePr/>
          <p:nvPr>
            <p:extLst>
              <p:ext uri="{D42A27DB-BD31-4B8C-83A1-F6EECF244321}">
                <p14:modId xmlns:p14="http://schemas.microsoft.com/office/powerpoint/2010/main" val="2210757074"/>
              </p:ext>
            </p:extLst>
          </p:nvPr>
        </p:nvGraphicFramePr>
        <p:xfrm>
          <a:off x="1523880" y="1841760"/>
          <a:ext cx="6095520" cy="4063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3"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Secretariat Function (SF)</a:t>
            </a:r>
            <a:br/>
            <a:endParaRPr b="0" lang="en-US" sz="1800" spc="-1" strike="noStrike">
              <a:solidFill>
                <a:srgbClr val="0a1f24"/>
              </a:solidFill>
              <a:latin typeface="Arial"/>
            </a:endParaRPr>
          </a:p>
        </p:txBody>
      </p:sp>
      <p:graphicFrame>
        <p:nvGraphicFramePr>
          <p:cNvPr id="7" name="Diagram7"/>
          <p:cNvGraphicFramePr/>
          <p:nvPr>
            <p:extLst>
              <p:ext uri="{D42A27DB-BD31-4B8C-83A1-F6EECF244321}">
                <p14:modId xmlns:p14="http://schemas.microsoft.com/office/powerpoint/2010/main" val="557143248"/>
              </p:ext>
            </p:extLst>
          </p:nvPr>
        </p:nvGraphicFramePr>
        <p:xfrm>
          <a:off x="1523880" y="1891800"/>
          <a:ext cx="6095520" cy="4063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aphicFrame>
        <p:nvGraphicFramePr>
          <p:cNvPr id="8" name="Diagram8"/>
          <p:cNvGraphicFramePr/>
          <p:nvPr>
            <p:extLst>
              <p:ext uri="{D42A27DB-BD31-4B8C-83A1-F6EECF244321}">
                <p14:modId xmlns:p14="http://schemas.microsoft.com/office/powerpoint/2010/main" val="1394079892"/>
              </p:ext>
            </p:extLst>
          </p:nvPr>
        </p:nvGraphicFramePr>
        <p:xfrm>
          <a:off x="1523880" y="1850040"/>
          <a:ext cx="6095520" cy="4063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84"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Strategy Architecture and Policy Function (SAPF)</a:t>
            </a:r>
            <a:endParaRPr b="0" lang="en-US" sz="1800" spc="-1" strike="noStrike">
              <a:solidFill>
                <a:srgbClr val="0a1f24"/>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aphicFrame>
        <p:nvGraphicFramePr>
          <p:cNvPr id="9" name="Diagram9"/>
          <p:cNvGraphicFramePr/>
          <p:nvPr>
            <p:extLst>
              <p:ext uri="{D42A27DB-BD31-4B8C-83A1-F6EECF244321}">
                <p14:modId xmlns:p14="http://schemas.microsoft.com/office/powerpoint/2010/main" val="1142071857"/>
              </p:ext>
            </p:extLst>
          </p:nvPr>
        </p:nvGraphicFramePr>
        <p:xfrm>
          <a:off x="1033200" y="2044440"/>
          <a:ext cx="7418160" cy="354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85"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Designation and Removal Function (DRF)</a:t>
            </a:r>
            <a:br/>
            <a:endParaRPr b="0" lang="en-US" sz="1800" spc="-1" strike="noStrike">
              <a:solidFill>
                <a:srgbClr val="0a1f24"/>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aphicFrame>
        <p:nvGraphicFramePr>
          <p:cNvPr id="10" name="Diagram10"/>
          <p:cNvGraphicFramePr/>
          <p:nvPr>
            <p:extLst>
              <p:ext uri="{D42A27DB-BD31-4B8C-83A1-F6EECF244321}">
                <p14:modId xmlns:p14="http://schemas.microsoft.com/office/powerpoint/2010/main" val="674655523"/>
              </p:ext>
            </p:extLst>
          </p:nvPr>
        </p:nvGraphicFramePr>
        <p:xfrm>
          <a:off x="703440" y="1890360"/>
          <a:ext cx="7737120" cy="35578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86"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2400" spc="-1" strike="noStrike">
                <a:solidFill>
                  <a:srgbClr val="0a1f24"/>
                </a:solidFill>
                <a:latin typeface="Arial"/>
              </a:rPr>
              <a:t>Performance Monitoring and Measurements Function </a:t>
            </a:r>
            <a:br/>
            <a:br/>
            <a:r>
              <a:rPr b="1" lang="en-US" sz="2400" spc="-1" strike="noStrike">
                <a:solidFill>
                  <a:srgbClr val="0a1f24"/>
                </a:solidFill>
                <a:latin typeface="Arial"/>
              </a:rPr>
              <a:t>(PMMF)</a:t>
            </a:r>
            <a:br/>
            <a:r>
              <a:rPr b="1" lang="en-US" sz="1800" spc="-1" strike="noStrike">
                <a:solidFill>
                  <a:srgbClr val="0a1f24"/>
                </a:solidFill>
                <a:latin typeface="Arial"/>
              </a:rPr>
              <a:t>A sample of what could be measured and monitored</a:t>
            </a:r>
            <a:endParaRPr b="0" lang="en-US" sz="1800" spc="-1" strike="noStrike">
              <a:solidFill>
                <a:srgbClr val="0a1f24"/>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Identifiers on the Internet </a:t>
            </a:r>
            <a:endParaRPr b="0" lang="en-US" sz="1800" spc="-1" strike="noStrike">
              <a:solidFill>
                <a:srgbClr val="0a1f24"/>
              </a:solidFill>
              <a:latin typeface="Arial"/>
            </a:endParaRPr>
          </a:p>
        </p:txBody>
      </p:sp>
      <p:sp>
        <p:nvSpPr>
          <p:cNvPr id="389" name="Line 2"/>
          <p:cNvSpPr/>
          <p:nvPr/>
        </p:nvSpPr>
        <p:spPr>
          <a:xfrm flipV="1">
            <a:off x="5007240" y="2643480"/>
            <a:ext cx="514800" cy="433080"/>
          </a:xfrm>
          <a:prstGeom prst="line">
            <a:avLst/>
          </a:prstGeom>
          <a:ln>
            <a:solidFill>
              <a:srgbClr val="84bf41"/>
            </a:solidFill>
            <a:round/>
          </a:ln>
        </p:spPr>
        <p:style>
          <a:lnRef idx="2">
            <a:schemeClr val="accent1"/>
          </a:lnRef>
          <a:fillRef idx="0">
            <a:schemeClr val="accent1"/>
          </a:fillRef>
          <a:effectRef idx="1">
            <a:schemeClr val="accent1"/>
          </a:effectRef>
          <a:fontRef idx="minor"/>
        </p:style>
      </p:sp>
      <p:sp>
        <p:nvSpPr>
          <p:cNvPr id="390" name="Line 3"/>
          <p:cNvSpPr/>
          <p:nvPr/>
        </p:nvSpPr>
        <p:spPr>
          <a:xfrm>
            <a:off x="3297600" y="2586600"/>
            <a:ext cx="482400" cy="477360"/>
          </a:xfrm>
          <a:prstGeom prst="line">
            <a:avLst/>
          </a:prstGeom>
          <a:ln>
            <a:round/>
          </a:ln>
        </p:spPr>
        <p:style>
          <a:lnRef idx="2">
            <a:schemeClr val="accent1"/>
          </a:lnRef>
          <a:fillRef idx="0">
            <a:schemeClr val="accent1"/>
          </a:fillRef>
          <a:effectRef idx="1">
            <a:schemeClr val="accent1"/>
          </a:effectRef>
          <a:fontRef idx="minor"/>
        </p:style>
      </p:sp>
      <p:sp>
        <p:nvSpPr>
          <p:cNvPr id="391" name="CustomShape 4"/>
          <p:cNvSpPr/>
          <p:nvPr/>
        </p:nvSpPr>
        <p:spPr>
          <a:xfrm>
            <a:off x="3402360" y="2534400"/>
            <a:ext cx="2107800" cy="2048400"/>
          </a:xfrm>
          <a:prstGeom prst="ellipse">
            <a:avLst/>
          </a:prstGeom>
          <a:solidFill>
            <a:schemeClr val="accent6"/>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1" lang="en-GB" sz="2000" spc="-1" strike="noStrike">
                <a:solidFill>
                  <a:srgbClr val="ffffff"/>
                </a:solidFill>
                <a:latin typeface="Arial"/>
                <a:ea typeface="Arial"/>
              </a:rPr>
              <a:t>IP</a:t>
            </a:r>
            <a:endParaRPr b="0" lang="en-GB" sz="2000" spc="-1" strike="noStrike">
              <a:latin typeface="Arial"/>
            </a:endParaRPr>
          </a:p>
          <a:p>
            <a:pPr algn="ctr">
              <a:lnSpc>
                <a:spcPct val="100000"/>
              </a:lnSpc>
            </a:pPr>
            <a:r>
              <a:rPr b="1" lang="en-GB" sz="2000" spc="-1" strike="noStrike">
                <a:solidFill>
                  <a:srgbClr val="ffffff"/>
                </a:solidFill>
                <a:latin typeface="Arial"/>
                <a:ea typeface="Arial"/>
              </a:rPr>
              <a:t>Addresses</a:t>
            </a:r>
            <a:endParaRPr b="0" lang="en-GB" sz="2000" spc="-1" strike="noStrike">
              <a:latin typeface="Arial"/>
            </a:endParaRPr>
          </a:p>
        </p:txBody>
      </p:sp>
      <p:sp>
        <p:nvSpPr>
          <p:cNvPr id="392" name="CustomShape 5"/>
          <p:cNvSpPr/>
          <p:nvPr/>
        </p:nvSpPr>
        <p:spPr>
          <a:xfrm>
            <a:off x="1558440" y="809640"/>
            <a:ext cx="2221200" cy="2049840"/>
          </a:xfrm>
          <a:prstGeom prst="ellipse">
            <a:avLst/>
          </a:prstGeom>
          <a:solidFill>
            <a:schemeClr val="tx2"/>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The Fundamental Identifier on the Internet</a:t>
            </a:r>
            <a:endParaRPr b="0" lang="en-GB" sz="1800" spc="-1" strike="noStrike">
              <a:latin typeface="Arial"/>
            </a:endParaRPr>
          </a:p>
        </p:txBody>
      </p:sp>
      <p:sp>
        <p:nvSpPr>
          <p:cNvPr id="393" name="CustomShape 6"/>
          <p:cNvSpPr/>
          <p:nvPr/>
        </p:nvSpPr>
        <p:spPr>
          <a:xfrm>
            <a:off x="5136120" y="809640"/>
            <a:ext cx="2059200" cy="2049840"/>
          </a:xfrm>
          <a:prstGeom prst="ellipse">
            <a:avLst/>
          </a:prstGeom>
          <a:solidFill>
            <a:srgbClr val="84bf41"/>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All Hosts Connected to the Internet have IP Addresses</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7"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Financial Function (FF)</a:t>
            </a:r>
            <a:endParaRPr b="0" lang="en-US" sz="1800" spc="-1" strike="noStrike">
              <a:solidFill>
                <a:srgbClr val="0a1f24"/>
              </a:solidFill>
              <a:latin typeface="Arial"/>
            </a:endParaRPr>
          </a:p>
        </p:txBody>
      </p:sp>
      <p:graphicFrame>
        <p:nvGraphicFramePr>
          <p:cNvPr id="11" name="Diagram11"/>
          <p:cNvGraphicFramePr/>
          <p:nvPr>
            <p:extLst>
              <p:ext uri="{D42A27DB-BD31-4B8C-83A1-F6EECF244321}">
                <p14:modId xmlns:p14="http://schemas.microsoft.com/office/powerpoint/2010/main" val="1376175704"/>
              </p:ext>
            </p:extLst>
          </p:nvPr>
        </p:nvGraphicFramePr>
        <p:xfrm>
          <a:off x="1523880" y="1912680"/>
          <a:ext cx="6095520" cy="4063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8"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Financial Function (FF)</a:t>
            </a:r>
            <a:endParaRPr b="0" lang="en-US" sz="1800" spc="-1" strike="noStrike">
              <a:solidFill>
                <a:srgbClr val="0a1f24"/>
              </a:solidFill>
              <a:latin typeface="Arial"/>
            </a:endParaRPr>
          </a:p>
        </p:txBody>
      </p:sp>
      <p:graphicFrame>
        <p:nvGraphicFramePr>
          <p:cNvPr id="12" name="Diagram12"/>
          <p:cNvGraphicFramePr/>
          <p:nvPr>
            <p:extLst>
              <p:ext uri="{D42A27DB-BD31-4B8C-83A1-F6EECF244321}">
                <p14:modId xmlns:p14="http://schemas.microsoft.com/office/powerpoint/2010/main" val="3163161061"/>
              </p:ext>
            </p:extLst>
          </p:nvPr>
        </p:nvGraphicFramePr>
        <p:xfrm>
          <a:off x="29520" y="1874880"/>
          <a:ext cx="9084960" cy="3985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9"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2400" spc="-1" strike="noStrike">
                <a:solidFill>
                  <a:srgbClr val="0a1f24"/>
                </a:solidFill>
                <a:latin typeface="Arial"/>
              </a:rPr>
              <a:t>Manifesting the Model: </a:t>
            </a:r>
            <a:br/>
            <a:br/>
            <a:r>
              <a:rPr b="1" lang="en-US" sz="2000" spc="-1" strike="noStrike">
                <a:solidFill>
                  <a:srgbClr val="0a1f24"/>
                </a:solidFill>
                <a:latin typeface="Arial"/>
              </a:rPr>
              <a:t>A Set of Three Recommendations</a:t>
            </a:r>
            <a:endParaRPr b="0" lang="en-US" sz="2000" spc="-1" strike="noStrike">
              <a:solidFill>
                <a:srgbClr val="0a1f24"/>
              </a:solidFill>
              <a:latin typeface="Arial"/>
            </a:endParaRPr>
          </a:p>
        </p:txBody>
      </p:sp>
      <p:pic>
        <p:nvPicPr>
          <p:cNvPr id="590" name="Picture 2" descr=""/>
          <p:cNvPicPr/>
          <p:nvPr/>
        </p:nvPicPr>
        <p:blipFill>
          <a:blip r:embed="rId1"/>
          <a:srcRect l="0" t="0" r="0" b="10206"/>
          <a:stretch/>
        </p:blipFill>
        <p:spPr>
          <a:xfrm>
            <a:off x="1818000" y="1283760"/>
            <a:ext cx="5126400" cy="450540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Recommendations</a:t>
            </a:r>
            <a:endParaRPr b="0" lang="en-US" sz="1800" spc="-1" strike="noStrike">
              <a:solidFill>
                <a:srgbClr val="0a1f24"/>
              </a:solidFill>
              <a:latin typeface="Arial"/>
            </a:endParaRPr>
          </a:p>
        </p:txBody>
      </p:sp>
      <p:graphicFrame>
        <p:nvGraphicFramePr>
          <p:cNvPr id="13" name="Diagram13"/>
          <p:cNvGraphicFramePr/>
          <p:nvPr>
            <p:extLst>
              <p:ext uri="{D42A27DB-BD31-4B8C-83A1-F6EECF244321}">
                <p14:modId xmlns:p14="http://schemas.microsoft.com/office/powerpoint/2010/main" val="2002740156"/>
              </p:ext>
            </p:extLst>
          </p:nvPr>
        </p:nvGraphicFramePr>
        <p:xfrm>
          <a:off x="452880" y="1333080"/>
          <a:ext cx="7934760" cy="35618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2" name="Picture 3" descr=""/>
          <p:cNvPicPr/>
          <p:nvPr/>
        </p:nvPicPr>
        <p:blipFill>
          <a:blip r:embed="rId1"/>
          <a:stretch/>
        </p:blipFill>
        <p:spPr>
          <a:xfrm>
            <a:off x="1397160" y="1314360"/>
            <a:ext cx="6349680" cy="4228920"/>
          </a:xfrm>
          <a:prstGeom prst="rect">
            <a:avLst/>
          </a:prstGeom>
          <a:ln>
            <a:noFill/>
          </a:ln>
        </p:spPr>
      </p:pic>
      <p:sp>
        <p:nvSpPr>
          <p:cNvPr id="593" name="TextShape 1"/>
          <p:cNvSpPr txBox="1"/>
          <p:nvPr/>
        </p:nvSpPr>
        <p:spPr>
          <a:xfrm>
            <a:off x="374760" y="46080"/>
            <a:ext cx="8012520" cy="450360"/>
          </a:xfrm>
          <a:prstGeom prst="rect">
            <a:avLst/>
          </a:prstGeom>
          <a:noFill/>
          <a:ln>
            <a:noFill/>
          </a:ln>
        </p:spPr>
        <p:txBody>
          <a:bodyPr lIns="0" rIns="0">
            <a:noAutofit/>
          </a:bodyPr>
          <a:p>
            <a:pPr>
              <a:lnSpc>
                <a:spcPct val="100000"/>
              </a:lnSpc>
            </a:pPr>
            <a:r>
              <a:rPr b="1" lang="en-US" sz="1800" spc="-1" strike="noStrike">
                <a:solidFill>
                  <a:srgbClr val="0a1f24"/>
                </a:solidFill>
                <a:latin typeface="Arial"/>
              </a:rPr>
              <a:t>BEER?</a:t>
            </a:r>
            <a:endParaRPr b="0" lang="en-US" sz="1800" spc="-1" strike="noStrike">
              <a:solidFill>
                <a:srgbClr val="0a1f24"/>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Identifiers on the Internet </a:t>
            </a:r>
            <a:endParaRPr b="0" lang="en-US" sz="1800" spc="-1" strike="noStrike">
              <a:solidFill>
                <a:srgbClr val="0a1f24"/>
              </a:solidFill>
              <a:latin typeface="Arial"/>
            </a:endParaRPr>
          </a:p>
        </p:txBody>
      </p:sp>
      <p:sp>
        <p:nvSpPr>
          <p:cNvPr id="395" name="Line 2"/>
          <p:cNvSpPr/>
          <p:nvPr/>
        </p:nvSpPr>
        <p:spPr>
          <a:xfrm>
            <a:off x="5007240" y="4137840"/>
            <a:ext cx="514800" cy="388080"/>
          </a:xfrm>
          <a:prstGeom prst="line">
            <a:avLst/>
          </a:prstGeom>
          <a:ln>
            <a:solidFill>
              <a:srgbClr val="7030a0"/>
            </a:solidFill>
            <a:round/>
          </a:ln>
        </p:spPr>
        <p:style>
          <a:lnRef idx="2">
            <a:schemeClr val="accent1"/>
          </a:lnRef>
          <a:fillRef idx="0">
            <a:schemeClr val="accent1"/>
          </a:fillRef>
          <a:effectRef idx="1">
            <a:schemeClr val="accent1"/>
          </a:effectRef>
          <a:fontRef idx="minor"/>
        </p:style>
      </p:sp>
      <p:sp>
        <p:nvSpPr>
          <p:cNvPr id="396" name="Line 3"/>
          <p:cNvSpPr/>
          <p:nvPr/>
        </p:nvSpPr>
        <p:spPr>
          <a:xfrm flipV="1">
            <a:off x="5007240" y="2643480"/>
            <a:ext cx="514800" cy="433080"/>
          </a:xfrm>
          <a:prstGeom prst="line">
            <a:avLst/>
          </a:prstGeom>
          <a:ln>
            <a:solidFill>
              <a:srgbClr val="84bf41"/>
            </a:solidFill>
            <a:round/>
          </a:ln>
        </p:spPr>
        <p:style>
          <a:lnRef idx="2">
            <a:schemeClr val="accent1"/>
          </a:lnRef>
          <a:fillRef idx="0">
            <a:schemeClr val="accent1"/>
          </a:fillRef>
          <a:effectRef idx="1">
            <a:schemeClr val="accent1"/>
          </a:effectRef>
          <a:fontRef idx="minor"/>
        </p:style>
      </p:sp>
      <p:sp>
        <p:nvSpPr>
          <p:cNvPr id="397" name="Line 4"/>
          <p:cNvSpPr/>
          <p:nvPr/>
        </p:nvSpPr>
        <p:spPr>
          <a:xfrm>
            <a:off x="3297600" y="2586600"/>
            <a:ext cx="482400" cy="477360"/>
          </a:xfrm>
          <a:prstGeom prst="line">
            <a:avLst/>
          </a:prstGeom>
          <a:ln>
            <a:round/>
          </a:ln>
        </p:spPr>
        <p:style>
          <a:lnRef idx="2">
            <a:schemeClr val="accent1"/>
          </a:lnRef>
          <a:fillRef idx="0">
            <a:schemeClr val="accent1"/>
          </a:fillRef>
          <a:effectRef idx="1">
            <a:schemeClr val="accent1"/>
          </a:effectRef>
          <a:fontRef idx="minor"/>
        </p:style>
      </p:sp>
      <p:sp>
        <p:nvSpPr>
          <p:cNvPr id="398" name="CustomShape 5"/>
          <p:cNvSpPr/>
          <p:nvPr/>
        </p:nvSpPr>
        <p:spPr>
          <a:xfrm>
            <a:off x="3402360" y="2534400"/>
            <a:ext cx="2107800" cy="2048400"/>
          </a:xfrm>
          <a:prstGeom prst="ellipse">
            <a:avLst/>
          </a:prstGeom>
          <a:solidFill>
            <a:schemeClr val="accent6"/>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1" lang="en-GB" sz="2000" spc="-1" strike="noStrike">
                <a:solidFill>
                  <a:srgbClr val="ffffff"/>
                </a:solidFill>
                <a:latin typeface="Arial"/>
                <a:ea typeface="Arial"/>
              </a:rPr>
              <a:t>IP</a:t>
            </a:r>
            <a:endParaRPr b="0" lang="en-GB" sz="2000" spc="-1" strike="noStrike">
              <a:latin typeface="Arial"/>
            </a:endParaRPr>
          </a:p>
          <a:p>
            <a:pPr algn="ctr">
              <a:lnSpc>
                <a:spcPct val="100000"/>
              </a:lnSpc>
            </a:pPr>
            <a:r>
              <a:rPr b="1" lang="en-GB" sz="2000" spc="-1" strike="noStrike">
                <a:solidFill>
                  <a:srgbClr val="ffffff"/>
                </a:solidFill>
                <a:latin typeface="Arial"/>
                <a:ea typeface="Arial"/>
              </a:rPr>
              <a:t>Addresses</a:t>
            </a:r>
            <a:endParaRPr b="0" lang="en-GB" sz="2000" spc="-1" strike="noStrike">
              <a:latin typeface="Arial"/>
            </a:endParaRPr>
          </a:p>
        </p:txBody>
      </p:sp>
      <p:sp>
        <p:nvSpPr>
          <p:cNvPr id="399" name="CustomShape 6"/>
          <p:cNvSpPr/>
          <p:nvPr/>
        </p:nvSpPr>
        <p:spPr>
          <a:xfrm>
            <a:off x="1558440" y="809640"/>
            <a:ext cx="2221200" cy="2049840"/>
          </a:xfrm>
          <a:prstGeom prst="ellipse">
            <a:avLst/>
          </a:prstGeom>
          <a:solidFill>
            <a:schemeClr val="tx2"/>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The Fundamental Identifier on the Internet</a:t>
            </a:r>
            <a:endParaRPr b="0" lang="en-GB" sz="1800" spc="-1" strike="noStrike">
              <a:latin typeface="Arial"/>
            </a:endParaRPr>
          </a:p>
        </p:txBody>
      </p:sp>
      <p:sp>
        <p:nvSpPr>
          <p:cNvPr id="400" name="CustomShape 7"/>
          <p:cNvSpPr/>
          <p:nvPr/>
        </p:nvSpPr>
        <p:spPr>
          <a:xfrm>
            <a:off x="5290920" y="4146840"/>
            <a:ext cx="2059200" cy="2049840"/>
          </a:xfrm>
          <a:prstGeom prst="ellipse">
            <a:avLst/>
          </a:prstGeom>
          <a:solidFill>
            <a:srgbClr val="7030a0"/>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IPv4 or IPv6</a:t>
            </a: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r>
              <a:rPr b="0" lang="en-GB" sz="1800" spc="-1" strike="noStrike">
                <a:solidFill>
                  <a:srgbClr val="ffffff"/>
                </a:solidFill>
                <a:latin typeface="Arial"/>
                <a:ea typeface="Arial"/>
              </a:rPr>
              <a:t>192.0.2.1</a:t>
            </a:r>
            <a:endParaRPr b="0" lang="en-GB" sz="1800" spc="-1" strike="noStrike">
              <a:latin typeface="Arial"/>
            </a:endParaRPr>
          </a:p>
          <a:p>
            <a:pPr algn="ctr">
              <a:lnSpc>
                <a:spcPct val="100000"/>
              </a:lnSpc>
            </a:pPr>
            <a:r>
              <a:rPr b="0" lang="en-GB" sz="1800" spc="-1" strike="noStrike">
                <a:solidFill>
                  <a:srgbClr val="ffffff"/>
                </a:solidFill>
                <a:latin typeface="Arial"/>
                <a:ea typeface="Arial"/>
              </a:rPr>
              <a:t>2001:db8::1</a:t>
            </a:r>
            <a:endParaRPr b="0" lang="en-GB" sz="1800" spc="-1" strike="noStrike">
              <a:latin typeface="Arial"/>
            </a:endParaRPr>
          </a:p>
        </p:txBody>
      </p:sp>
      <p:sp>
        <p:nvSpPr>
          <p:cNvPr id="401" name="CustomShape 8"/>
          <p:cNvSpPr/>
          <p:nvPr/>
        </p:nvSpPr>
        <p:spPr>
          <a:xfrm>
            <a:off x="5136120" y="809640"/>
            <a:ext cx="2059200" cy="2049840"/>
          </a:xfrm>
          <a:prstGeom prst="ellipse">
            <a:avLst/>
          </a:prstGeom>
          <a:solidFill>
            <a:srgbClr val="84bf41"/>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All Hosts Connected to the Internet have IP Addresses</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374760" y="46080"/>
            <a:ext cx="8012520" cy="450360"/>
          </a:xfrm>
          <a:prstGeom prst="rect">
            <a:avLst/>
          </a:prstGeom>
          <a:noFill/>
          <a:ln>
            <a:noFill/>
          </a:ln>
        </p:spPr>
        <p:txBody>
          <a:bodyPr lIns="0" rIns="0">
            <a:normAutofit/>
          </a:bodyPr>
          <a:p>
            <a:pPr>
              <a:lnSpc>
                <a:spcPct val="100000"/>
              </a:lnSpc>
            </a:pPr>
            <a:r>
              <a:rPr b="1" lang="en-US" sz="1800" spc="-1" strike="noStrike">
                <a:solidFill>
                  <a:srgbClr val="0a1f24"/>
                </a:solidFill>
                <a:latin typeface="Arial"/>
              </a:rPr>
              <a:t>Identifiers on the Internet </a:t>
            </a:r>
            <a:endParaRPr b="0" lang="en-US" sz="1800" spc="-1" strike="noStrike">
              <a:solidFill>
                <a:srgbClr val="0a1f24"/>
              </a:solidFill>
              <a:latin typeface="Arial"/>
            </a:endParaRPr>
          </a:p>
        </p:txBody>
      </p:sp>
      <p:sp>
        <p:nvSpPr>
          <p:cNvPr id="403" name="Line 2"/>
          <p:cNvSpPr/>
          <p:nvPr/>
        </p:nvSpPr>
        <p:spPr>
          <a:xfrm flipV="1">
            <a:off x="3357360" y="4137840"/>
            <a:ext cx="444960" cy="444960"/>
          </a:xfrm>
          <a:prstGeom prst="line">
            <a:avLst/>
          </a:prstGeom>
          <a:ln>
            <a:solidFill>
              <a:srgbClr val="e87c34"/>
            </a:solidFill>
            <a:round/>
          </a:ln>
        </p:spPr>
        <p:style>
          <a:lnRef idx="2">
            <a:schemeClr val="accent1"/>
          </a:lnRef>
          <a:fillRef idx="0">
            <a:schemeClr val="accent1"/>
          </a:fillRef>
          <a:effectRef idx="1">
            <a:schemeClr val="accent1"/>
          </a:effectRef>
          <a:fontRef idx="minor"/>
        </p:style>
      </p:sp>
      <p:sp>
        <p:nvSpPr>
          <p:cNvPr id="404" name="Line 3"/>
          <p:cNvSpPr/>
          <p:nvPr/>
        </p:nvSpPr>
        <p:spPr>
          <a:xfrm>
            <a:off x="5007240" y="4137840"/>
            <a:ext cx="514800" cy="388080"/>
          </a:xfrm>
          <a:prstGeom prst="line">
            <a:avLst/>
          </a:prstGeom>
          <a:ln>
            <a:solidFill>
              <a:srgbClr val="7030a0"/>
            </a:solidFill>
            <a:round/>
          </a:ln>
        </p:spPr>
        <p:style>
          <a:lnRef idx="2">
            <a:schemeClr val="accent1"/>
          </a:lnRef>
          <a:fillRef idx="0">
            <a:schemeClr val="accent1"/>
          </a:fillRef>
          <a:effectRef idx="1">
            <a:schemeClr val="accent1"/>
          </a:effectRef>
          <a:fontRef idx="minor"/>
        </p:style>
      </p:sp>
      <p:sp>
        <p:nvSpPr>
          <p:cNvPr id="405" name="Line 4"/>
          <p:cNvSpPr/>
          <p:nvPr/>
        </p:nvSpPr>
        <p:spPr>
          <a:xfrm flipV="1">
            <a:off x="5007240" y="2643480"/>
            <a:ext cx="514800" cy="433080"/>
          </a:xfrm>
          <a:prstGeom prst="line">
            <a:avLst/>
          </a:prstGeom>
          <a:ln>
            <a:solidFill>
              <a:srgbClr val="84bf41"/>
            </a:solidFill>
            <a:round/>
          </a:ln>
        </p:spPr>
        <p:style>
          <a:lnRef idx="2">
            <a:schemeClr val="accent1"/>
          </a:lnRef>
          <a:fillRef idx="0">
            <a:schemeClr val="accent1"/>
          </a:fillRef>
          <a:effectRef idx="1">
            <a:schemeClr val="accent1"/>
          </a:effectRef>
          <a:fontRef idx="minor"/>
        </p:style>
      </p:sp>
      <p:sp>
        <p:nvSpPr>
          <p:cNvPr id="406" name="Line 5"/>
          <p:cNvSpPr/>
          <p:nvPr/>
        </p:nvSpPr>
        <p:spPr>
          <a:xfrm>
            <a:off x="3297600" y="2586600"/>
            <a:ext cx="482400" cy="477360"/>
          </a:xfrm>
          <a:prstGeom prst="line">
            <a:avLst/>
          </a:prstGeom>
          <a:ln>
            <a:round/>
          </a:ln>
        </p:spPr>
        <p:style>
          <a:lnRef idx="2">
            <a:schemeClr val="accent1"/>
          </a:lnRef>
          <a:fillRef idx="0">
            <a:schemeClr val="accent1"/>
          </a:fillRef>
          <a:effectRef idx="1">
            <a:schemeClr val="accent1"/>
          </a:effectRef>
          <a:fontRef idx="minor"/>
        </p:style>
      </p:sp>
      <p:sp>
        <p:nvSpPr>
          <p:cNvPr id="407" name="CustomShape 6"/>
          <p:cNvSpPr/>
          <p:nvPr/>
        </p:nvSpPr>
        <p:spPr>
          <a:xfrm>
            <a:off x="3402360" y="2534400"/>
            <a:ext cx="2107800" cy="2048400"/>
          </a:xfrm>
          <a:prstGeom prst="ellipse">
            <a:avLst/>
          </a:prstGeom>
          <a:solidFill>
            <a:schemeClr val="accent6"/>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1" lang="en-GB" sz="2000" spc="-1" strike="noStrike">
                <a:solidFill>
                  <a:srgbClr val="ffffff"/>
                </a:solidFill>
                <a:latin typeface="Arial"/>
                <a:ea typeface="Arial"/>
              </a:rPr>
              <a:t>IP</a:t>
            </a:r>
            <a:endParaRPr b="0" lang="en-GB" sz="2000" spc="-1" strike="noStrike">
              <a:latin typeface="Arial"/>
            </a:endParaRPr>
          </a:p>
          <a:p>
            <a:pPr algn="ctr">
              <a:lnSpc>
                <a:spcPct val="100000"/>
              </a:lnSpc>
            </a:pPr>
            <a:r>
              <a:rPr b="1" lang="en-GB" sz="2000" spc="-1" strike="noStrike">
                <a:solidFill>
                  <a:srgbClr val="ffffff"/>
                </a:solidFill>
                <a:latin typeface="Arial"/>
                <a:ea typeface="Arial"/>
              </a:rPr>
              <a:t>Addresses</a:t>
            </a:r>
            <a:endParaRPr b="0" lang="en-GB" sz="2000" spc="-1" strike="noStrike">
              <a:latin typeface="Arial"/>
            </a:endParaRPr>
          </a:p>
        </p:txBody>
      </p:sp>
      <p:sp>
        <p:nvSpPr>
          <p:cNvPr id="408" name="CustomShape 7"/>
          <p:cNvSpPr/>
          <p:nvPr/>
        </p:nvSpPr>
        <p:spPr>
          <a:xfrm>
            <a:off x="1558440" y="809640"/>
            <a:ext cx="2221200" cy="2049840"/>
          </a:xfrm>
          <a:prstGeom prst="ellipse">
            <a:avLst/>
          </a:prstGeom>
          <a:solidFill>
            <a:schemeClr val="tx2"/>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The Fundamental Identifier on the Internet</a:t>
            </a:r>
            <a:endParaRPr b="0" lang="en-GB" sz="1800" spc="-1" strike="noStrike">
              <a:latin typeface="Arial"/>
            </a:endParaRPr>
          </a:p>
        </p:txBody>
      </p:sp>
      <p:sp>
        <p:nvSpPr>
          <p:cNvPr id="409" name="CustomShape 8"/>
          <p:cNvSpPr/>
          <p:nvPr/>
        </p:nvSpPr>
        <p:spPr>
          <a:xfrm>
            <a:off x="5290920" y="4146840"/>
            <a:ext cx="2059200" cy="2049840"/>
          </a:xfrm>
          <a:prstGeom prst="ellipse">
            <a:avLst/>
          </a:prstGeom>
          <a:solidFill>
            <a:srgbClr val="7030a0"/>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IPv4 or IPv6</a:t>
            </a: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r>
              <a:rPr b="0" lang="en-GB" sz="1800" spc="-1" strike="noStrike">
                <a:solidFill>
                  <a:srgbClr val="ffffff"/>
                </a:solidFill>
                <a:latin typeface="Arial"/>
                <a:ea typeface="Arial"/>
              </a:rPr>
              <a:t>192.0.2.1</a:t>
            </a:r>
            <a:endParaRPr b="0" lang="en-GB" sz="1800" spc="-1" strike="noStrike">
              <a:latin typeface="Arial"/>
            </a:endParaRPr>
          </a:p>
          <a:p>
            <a:pPr algn="ctr">
              <a:lnSpc>
                <a:spcPct val="100000"/>
              </a:lnSpc>
            </a:pPr>
            <a:r>
              <a:rPr b="0" lang="en-GB" sz="1800" spc="-1" strike="noStrike">
                <a:solidFill>
                  <a:srgbClr val="ffffff"/>
                </a:solidFill>
                <a:latin typeface="Arial"/>
                <a:ea typeface="Arial"/>
              </a:rPr>
              <a:t>2001:db8::1</a:t>
            </a:r>
            <a:endParaRPr b="0" lang="en-GB" sz="1800" spc="-1" strike="noStrike">
              <a:latin typeface="Arial"/>
            </a:endParaRPr>
          </a:p>
        </p:txBody>
      </p:sp>
      <p:sp>
        <p:nvSpPr>
          <p:cNvPr id="410" name="CustomShape 9"/>
          <p:cNvSpPr/>
          <p:nvPr/>
        </p:nvSpPr>
        <p:spPr>
          <a:xfrm>
            <a:off x="5136120" y="809640"/>
            <a:ext cx="2059200" cy="2049840"/>
          </a:xfrm>
          <a:prstGeom prst="ellipse">
            <a:avLst/>
          </a:prstGeom>
          <a:solidFill>
            <a:srgbClr val="84bf41"/>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All Hosts Connected to the Internet have IP Addresses</a:t>
            </a:r>
            <a:endParaRPr b="0" lang="en-GB" sz="1800" spc="-1" strike="noStrike">
              <a:latin typeface="Arial"/>
            </a:endParaRPr>
          </a:p>
        </p:txBody>
      </p:sp>
      <p:sp>
        <p:nvSpPr>
          <p:cNvPr id="411" name="CustomShape 10"/>
          <p:cNvSpPr/>
          <p:nvPr/>
        </p:nvSpPr>
        <p:spPr>
          <a:xfrm>
            <a:off x="1523520" y="4138200"/>
            <a:ext cx="2059200" cy="2049840"/>
          </a:xfrm>
          <a:prstGeom prst="ellipse">
            <a:avLst/>
          </a:prstGeom>
          <a:solidFill>
            <a:srgbClr val="e87c34"/>
          </a:solidFill>
          <a:ln w="38160">
            <a:solidFill>
              <a:schemeClr val="bg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GB" sz="1800" spc="-1" strike="noStrike">
                <a:solidFill>
                  <a:srgbClr val="ffffff"/>
                </a:solidFill>
                <a:latin typeface="Arial"/>
                <a:ea typeface="Arial"/>
              </a:rPr>
              <a:t>A Numerical Label</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42489</TotalTime>
  <Application>LibreOffice/6.3.3.2$Linux_X86_64 LibreOffice_project/30$Build-2</Application>
  <Words>4325</Words>
  <Paragraphs>810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2015-01-07T16:11:05Z</dcterms:created>
  <dc:creator>Abigail</dc:creator>
  <dc:description/>
  <dc:language>en-GB</dc:language>
  <cp:lastModifiedBy/>
  <cp:lastPrinted>2019-03-01T10:18:02Z</cp:lastPrinted>
  <dcterms:modified xsi:type="dcterms:W3CDTF">2019-11-27T14:55:28Z</dcterms:modified>
  <cp:revision>813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74</vt:i4>
  </property>
</Properties>
</file>